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sldIdLst>
    <p:sldId id="268" r:id="rId2"/>
    <p:sldId id="267" r:id="rId3"/>
    <p:sldId id="273" r:id="rId4"/>
    <p:sldId id="261" r:id="rId5"/>
    <p:sldId id="270" r:id="rId6"/>
    <p:sldId id="271" r:id="rId7"/>
    <p:sldId id="272" r:id="rId8"/>
    <p:sldId id="257" r:id="rId9"/>
  </p:sldIdLst>
  <p:sldSz cx="9144000" cy="5143500" type="screen16x9"/>
  <p:notesSz cx="9144000" cy="6858000"/>
  <p:embeddedFontLst>
    <p:embeddedFont>
      <p:font typeface="제주고딕" panose="02000300000000000000" pitchFamily="2" charset="-127"/>
      <p:regular r:id="rId10"/>
    </p:embeddedFont>
    <p:embeddedFont>
      <p:font typeface="제주명조" panose="02000300000000000000" pitchFamily="2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Segoe UI Black" panose="020B0A02040204020203" pitchFamily="34" charset="0"/>
      <p:bold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7D7"/>
    <a:srgbClr val="EDEEE9"/>
    <a:srgbClr val="FBFCFA"/>
    <a:srgbClr val="606060"/>
    <a:srgbClr val="DF5842"/>
    <a:srgbClr val="F5F5F5"/>
    <a:srgbClr val="FDD059"/>
    <a:srgbClr val="BFE1C0"/>
    <a:srgbClr val="EC9D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6" autoAdjust="0"/>
    <p:restoredTop sz="95202" autoAdjust="0"/>
  </p:normalViewPr>
  <p:slideViewPr>
    <p:cSldViewPr snapToGrid="0" showGuides="1">
      <p:cViewPr>
        <p:scale>
          <a:sx n="100" d="100"/>
          <a:sy n="100" d="100"/>
        </p:scale>
        <p:origin x="1262" y="20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8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6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1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5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0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2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4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0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C17BF-4FCB-41AD-8600-6DBB3FC524B1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1D443-6188-4F4A-93B5-273CA0C2D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2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2.jpg"/><Relationship Id="rId4" Type="http://schemas.openxmlformats.org/officeDocument/2006/relationships/image" Target="../media/image5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FD714E7-9416-4E8C-B9A7-0FD6E7B25980}"/>
              </a:ext>
            </a:extLst>
          </p:cNvPr>
          <p:cNvGrpSpPr/>
          <p:nvPr/>
        </p:nvGrpSpPr>
        <p:grpSpPr>
          <a:xfrm>
            <a:off x="6180532" y="189660"/>
            <a:ext cx="2409303" cy="4602580"/>
            <a:chOff x="5235664" y="377897"/>
            <a:chExt cx="2409303" cy="4602580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EAF4E55-C2F0-48F4-9011-B1558EEEF2C8}"/>
                </a:ext>
              </a:extLst>
            </p:cNvPr>
            <p:cNvSpPr/>
            <p:nvPr/>
          </p:nvSpPr>
          <p:spPr>
            <a:xfrm>
              <a:off x="5235664" y="517883"/>
              <a:ext cx="2324101" cy="4192893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3BA10E39-3066-4EE2-AC0C-966BFE4B6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5235666" y="4722171"/>
              <a:ext cx="2324101" cy="258306"/>
            </a:xfrm>
            <a:prstGeom prst="rect">
              <a:avLst/>
            </a:prstGeom>
          </p:spPr>
        </p:pic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227045E-5C8A-4A72-99C6-44C1CC60A164}"/>
                </a:ext>
              </a:extLst>
            </p:cNvPr>
            <p:cNvGrpSpPr/>
            <p:nvPr/>
          </p:nvGrpSpPr>
          <p:grpSpPr>
            <a:xfrm>
              <a:off x="5236690" y="377898"/>
              <a:ext cx="2330473" cy="141575"/>
              <a:chOff x="2736495" y="302401"/>
              <a:chExt cx="2330473" cy="141575"/>
            </a:xfrm>
          </p:grpSpPr>
          <p:pic>
            <p:nvPicPr>
              <p:cNvPr id="200" name="그림 19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07B424C7-F5F9-4B54-AB02-8C6EF1F8E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6495" y="30240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201" name="그림 20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2583ABF4-83B3-4F5D-BC6D-BA904FDCE6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  <p:pic>
            <p:nvPicPr>
              <p:cNvPr id="202" name="그림 201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4BA193-99F0-4A63-BBDD-36DFF7B81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4757347" y="304023"/>
                <a:ext cx="309621" cy="132883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26F82DA-3E5A-42F4-B705-D3967B42C918}"/>
                </a:ext>
              </a:extLst>
            </p:cNvPr>
            <p:cNvSpPr txBox="1"/>
            <p:nvPr/>
          </p:nvSpPr>
          <p:spPr>
            <a:xfrm>
              <a:off x="7165772" y="377897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7:02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743B6FBB-97EA-49EB-9C00-02BF5BF00F08}"/>
                </a:ext>
              </a:extLst>
            </p:cNvPr>
            <p:cNvSpPr/>
            <p:nvPr/>
          </p:nvSpPr>
          <p:spPr>
            <a:xfrm>
              <a:off x="5440637" y="1170102"/>
              <a:ext cx="302086" cy="302086"/>
            </a:xfrm>
            <a:custGeom>
              <a:avLst/>
              <a:gdLst>
                <a:gd name="connsiteX0" fmla="*/ 0 w 591588"/>
                <a:gd name="connsiteY0" fmla="*/ 0 h 591588"/>
                <a:gd name="connsiteX1" fmla="*/ 591588 w 591588"/>
                <a:gd name="connsiteY1" fmla="*/ 0 h 591588"/>
                <a:gd name="connsiteX2" fmla="*/ 591588 w 591588"/>
                <a:gd name="connsiteY2" fmla="*/ 591588 h 591588"/>
                <a:gd name="connsiteX3" fmla="*/ 0 w 591588"/>
                <a:gd name="connsiteY3" fmla="*/ 591588 h 5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8" h="591588">
                  <a:moveTo>
                    <a:pt x="0" y="0"/>
                  </a:moveTo>
                  <a:lnTo>
                    <a:pt x="591588" y="0"/>
                  </a:lnTo>
                  <a:lnTo>
                    <a:pt x="591588" y="591588"/>
                  </a:lnTo>
                  <a:lnTo>
                    <a:pt x="0" y="591588"/>
                  </a:lnTo>
                  <a:close/>
                </a:path>
              </a:pathLst>
            </a:custGeom>
            <a:noFill/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21A178A-E11B-4ABE-B14B-A0CDB26D16BF}"/>
                </a:ext>
              </a:extLst>
            </p:cNvPr>
            <p:cNvSpPr/>
            <p:nvPr/>
          </p:nvSpPr>
          <p:spPr>
            <a:xfrm>
              <a:off x="7358635" y="980390"/>
              <a:ext cx="113189" cy="113189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2817BBF-6FF9-4E4A-8B2B-E753129AE67F}"/>
                </a:ext>
              </a:extLst>
            </p:cNvPr>
            <p:cNvSpPr txBox="1"/>
            <p:nvPr/>
          </p:nvSpPr>
          <p:spPr>
            <a:xfrm>
              <a:off x="5638770" y="859126"/>
              <a:ext cx="15178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A1D7D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 : 02</a:t>
              </a:r>
              <a:endParaRPr lang="ko-KR" altLang="en-US" sz="3200" dirty="0">
                <a:solidFill>
                  <a:srgbClr val="A1D7D7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5B91F91-A1A1-48B8-AF2C-6AEF7BBDE429}"/>
                </a:ext>
              </a:extLst>
            </p:cNvPr>
            <p:cNvSpPr txBox="1"/>
            <p:nvPr/>
          </p:nvSpPr>
          <p:spPr>
            <a:xfrm>
              <a:off x="6094057" y="683661"/>
              <a:ext cx="6073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100" dirty="0">
                  <a:solidFill>
                    <a:srgbClr val="A1D7D7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오전</a:t>
              </a: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E68C9E08-F8C3-4DA9-8231-8D2E67CA01D0}"/>
                </a:ext>
              </a:extLst>
            </p:cNvPr>
            <p:cNvGrpSpPr/>
            <p:nvPr/>
          </p:nvGrpSpPr>
          <p:grpSpPr>
            <a:xfrm>
              <a:off x="5315919" y="1488366"/>
              <a:ext cx="2163591" cy="715917"/>
              <a:chOff x="3511129" y="2429917"/>
              <a:chExt cx="2163591" cy="715917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D5BEBC59-D7E5-47AB-91FD-3B29AC8F6691}"/>
                  </a:ext>
                </a:extLst>
              </p:cNvPr>
              <p:cNvSpPr/>
              <p:nvPr/>
            </p:nvSpPr>
            <p:spPr>
              <a:xfrm>
                <a:off x="3511129" y="2429917"/>
                <a:ext cx="2163591" cy="715917"/>
              </a:xfrm>
              <a:prstGeom prst="roundRect">
                <a:avLst/>
              </a:prstGeom>
              <a:solidFill>
                <a:srgbClr val="A1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D8F94A7-6ACA-4158-B928-1CD3BEC579F3}"/>
                  </a:ext>
                </a:extLst>
              </p:cNvPr>
              <p:cNvSpPr txBox="1"/>
              <p:nvPr/>
            </p:nvSpPr>
            <p:spPr>
              <a:xfrm>
                <a:off x="3963879" y="2467032"/>
                <a:ext cx="1258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24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성공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98DDDC3-ED9E-4901-A758-9B350661E45C}"/>
                  </a:ext>
                </a:extLst>
              </p:cNvPr>
              <p:cNvSpPr txBox="1"/>
              <p:nvPr/>
            </p:nvSpPr>
            <p:spPr>
              <a:xfrm>
                <a:off x="3963879" y="2853409"/>
                <a:ext cx="12580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10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+2 </a:t>
                </a:r>
                <a:r>
                  <a:rPr lang="ko-KR" altLang="en-US" sz="10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포인트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C2FADBA-85B8-4774-959F-A71B3BD9EF33}"/>
                </a:ext>
              </a:extLst>
            </p:cNvPr>
            <p:cNvSpPr txBox="1"/>
            <p:nvPr/>
          </p:nvSpPr>
          <p:spPr>
            <a:xfrm>
              <a:off x="5393315" y="2328445"/>
              <a:ext cx="200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등교 전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10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 책 읽기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E61789-BA20-4119-BD83-9D82651EFD6F}"/>
                </a:ext>
              </a:extLst>
            </p:cNvPr>
            <p:cNvGrpSpPr/>
            <p:nvPr/>
          </p:nvGrpSpPr>
          <p:grpSpPr>
            <a:xfrm>
              <a:off x="5315919" y="3078313"/>
              <a:ext cx="2163591" cy="430887"/>
              <a:chOff x="5315919" y="3078313"/>
              <a:chExt cx="2163591" cy="430887"/>
            </a:xfrm>
          </p:grpSpPr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D48A3CC9-54E2-4DD2-90D9-060C9550A15A}"/>
                  </a:ext>
                </a:extLst>
              </p:cNvPr>
              <p:cNvSpPr/>
              <p:nvPr/>
            </p:nvSpPr>
            <p:spPr>
              <a:xfrm>
                <a:off x="5315919" y="3078313"/>
                <a:ext cx="2163591" cy="430887"/>
              </a:xfrm>
              <a:prstGeom prst="round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0096F2C6-DF66-4356-984E-52A432A0FED6}"/>
                  </a:ext>
                </a:extLst>
              </p:cNvPr>
              <p:cNvSpPr txBox="1"/>
              <p:nvPr/>
            </p:nvSpPr>
            <p:spPr>
              <a:xfrm>
                <a:off x="5756808" y="3139869"/>
                <a:ext cx="12818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인증하기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C05B55D-60A2-4B9C-A3C0-8EEBCDA7785D}"/>
                </a:ext>
              </a:extLst>
            </p:cNvPr>
            <p:cNvGrpSpPr/>
            <p:nvPr/>
          </p:nvGrpSpPr>
          <p:grpSpPr>
            <a:xfrm>
              <a:off x="5315919" y="3565110"/>
              <a:ext cx="2163591" cy="430887"/>
              <a:chOff x="5315919" y="3521254"/>
              <a:chExt cx="2163591" cy="430887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D1B56D4E-243B-4528-B2FC-A9B87EED015A}"/>
                  </a:ext>
                </a:extLst>
              </p:cNvPr>
              <p:cNvSpPr/>
              <p:nvPr/>
            </p:nvSpPr>
            <p:spPr>
              <a:xfrm>
                <a:off x="5315919" y="3521254"/>
                <a:ext cx="2163591" cy="430887"/>
              </a:xfrm>
              <a:prstGeom prst="round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7098ACE-8EF1-4A69-ABFC-5A398D6D3753}"/>
                  </a:ext>
                </a:extLst>
              </p:cNvPr>
              <p:cNvSpPr txBox="1"/>
              <p:nvPr/>
            </p:nvSpPr>
            <p:spPr>
              <a:xfrm>
                <a:off x="5685638" y="3583303"/>
                <a:ext cx="1424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나중에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3A1A3A4-6C04-422A-9A69-ADCF5EE7981B}"/>
                </a:ext>
              </a:extLst>
            </p:cNvPr>
            <p:cNvGrpSpPr/>
            <p:nvPr/>
          </p:nvGrpSpPr>
          <p:grpSpPr>
            <a:xfrm>
              <a:off x="5315919" y="4053063"/>
              <a:ext cx="2163591" cy="430887"/>
              <a:chOff x="5319762" y="3945491"/>
              <a:chExt cx="2163591" cy="430887"/>
            </a:xfrm>
          </p:grpSpPr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358DBECB-FD43-449D-B64D-749F89F0D838}"/>
                  </a:ext>
                </a:extLst>
              </p:cNvPr>
              <p:cNvSpPr/>
              <p:nvPr/>
            </p:nvSpPr>
            <p:spPr>
              <a:xfrm>
                <a:off x="5319762" y="3945491"/>
                <a:ext cx="2163591" cy="430887"/>
              </a:xfrm>
              <a:prstGeom prst="round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F3015C9-3A3D-4AE3-8C52-E76366C2B830}"/>
                  </a:ext>
                </a:extLst>
              </p:cNvPr>
              <p:cNvSpPr txBox="1"/>
              <p:nvPr/>
            </p:nvSpPr>
            <p:spPr>
              <a:xfrm>
                <a:off x="5962204" y="4007540"/>
                <a:ext cx="878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종료</a:t>
                </a: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E20DE16-14C7-47C1-A8CA-DABF7C8744FD}"/>
                </a:ext>
              </a:extLst>
            </p:cNvPr>
            <p:cNvSpPr txBox="1"/>
            <p:nvPr/>
          </p:nvSpPr>
          <p:spPr>
            <a:xfrm>
              <a:off x="5393315" y="2704822"/>
              <a:ext cx="2008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기상 후 </a:t>
              </a:r>
              <a:r>
                <a:rPr lang="en-US" altLang="ko-KR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2</a:t>
              </a:r>
              <a:r>
                <a:rPr lang="ko-KR" altLang="en-US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시간 안에 인증해야 </a:t>
              </a:r>
              <a:endParaRPr lang="en-US" altLang="ko-KR" sz="7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 algn="ctr"/>
              <a:r>
                <a:rPr lang="ko-KR" altLang="en-US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포인트가 적립됩니다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EEEDDC-BCE0-49A0-8A2C-B5F85197B973}"/>
              </a:ext>
            </a:extLst>
          </p:cNvPr>
          <p:cNvGrpSpPr/>
          <p:nvPr/>
        </p:nvGrpSpPr>
        <p:grpSpPr>
          <a:xfrm>
            <a:off x="625776" y="231420"/>
            <a:ext cx="2421514" cy="4602580"/>
            <a:chOff x="930576" y="383820"/>
            <a:chExt cx="2421514" cy="4602580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2B02211-F115-43CC-94C3-FC34053615A5}"/>
                </a:ext>
              </a:extLst>
            </p:cNvPr>
            <p:cNvSpPr/>
            <p:nvPr/>
          </p:nvSpPr>
          <p:spPr>
            <a:xfrm>
              <a:off x="942787" y="523806"/>
              <a:ext cx="2324101" cy="4192893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7102E81-7CC7-4273-9B72-AB1A0A08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0576" y="2738163"/>
              <a:ext cx="1131953" cy="1131953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D735E984-EFD4-4704-A628-DFE17F6B2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942789" y="4728094"/>
              <a:ext cx="2324101" cy="258306"/>
            </a:xfrm>
            <a:prstGeom prst="rect">
              <a:avLst/>
            </a:prstGeom>
          </p:spPr>
        </p:pic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BF667E3-5637-4995-9EF2-62222D40017C}"/>
                </a:ext>
              </a:extLst>
            </p:cNvPr>
            <p:cNvGrpSpPr/>
            <p:nvPr/>
          </p:nvGrpSpPr>
          <p:grpSpPr>
            <a:xfrm>
              <a:off x="943813" y="383821"/>
              <a:ext cx="2330473" cy="141575"/>
              <a:chOff x="2736495" y="302401"/>
              <a:chExt cx="2330473" cy="141575"/>
            </a:xfrm>
          </p:grpSpPr>
          <p:pic>
            <p:nvPicPr>
              <p:cNvPr id="205" name="그림 20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0671656-D73E-4232-AC4F-26B53A4F5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6495" y="30240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206" name="그림 20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471610D-80BF-4DF5-A963-180C433CD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  <p:pic>
            <p:nvPicPr>
              <p:cNvPr id="123" name="그림 12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4F91644-8E93-42CF-B7D8-3585AE350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4757347" y="304023"/>
                <a:ext cx="309621" cy="13288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C9101E-0CEB-4267-A318-7E8DFA72673F}"/>
                </a:ext>
              </a:extLst>
            </p:cNvPr>
            <p:cNvSpPr txBox="1"/>
            <p:nvPr/>
          </p:nvSpPr>
          <p:spPr>
            <a:xfrm>
              <a:off x="2872895" y="383820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7:00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02BCF9FA-FF16-4262-9B49-F6350C237B8F}"/>
                </a:ext>
              </a:extLst>
            </p:cNvPr>
            <p:cNvSpPr/>
            <p:nvPr/>
          </p:nvSpPr>
          <p:spPr>
            <a:xfrm>
              <a:off x="1147760" y="1176025"/>
              <a:ext cx="302086" cy="302086"/>
            </a:xfrm>
            <a:custGeom>
              <a:avLst/>
              <a:gdLst>
                <a:gd name="connsiteX0" fmla="*/ 0 w 591588"/>
                <a:gd name="connsiteY0" fmla="*/ 0 h 591588"/>
                <a:gd name="connsiteX1" fmla="*/ 591588 w 591588"/>
                <a:gd name="connsiteY1" fmla="*/ 0 h 591588"/>
                <a:gd name="connsiteX2" fmla="*/ 591588 w 591588"/>
                <a:gd name="connsiteY2" fmla="*/ 591588 h 591588"/>
                <a:gd name="connsiteX3" fmla="*/ 0 w 591588"/>
                <a:gd name="connsiteY3" fmla="*/ 591588 h 5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8" h="591588">
                  <a:moveTo>
                    <a:pt x="0" y="0"/>
                  </a:moveTo>
                  <a:lnTo>
                    <a:pt x="591588" y="0"/>
                  </a:lnTo>
                  <a:lnTo>
                    <a:pt x="591588" y="591588"/>
                  </a:lnTo>
                  <a:lnTo>
                    <a:pt x="0" y="591588"/>
                  </a:lnTo>
                  <a:close/>
                </a:path>
              </a:pathLst>
            </a:custGeom>
            <a:noFill/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C8366197-C4DB-49E5-9FC0-B821A02978ED}"/>
                </a:ext>
              </a:extLst>
            </p:cNvPr>
            <p:cNvSpPr/>
            <p:nvPr/>
          </p:nvSpPr>
          <p:spPr>
            <a:xfrm>
              <a:off x="3065758" y="986313"/>
              <a:ext cx="113189" cy="113189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B69B2E-11F7-4FFA-A04D-DE08379FD45C}"/>
                </a:ext>
              </a:extLst>
            </p:cNvPr>
            <p:cNvSpPr txBox="1"/>
            <p:nvPr/>
          </p:nvSpPr>
          <p:spPr>
            <a:xfrm>
              <a:off x="1345894" y="865049"/>
              <a:ext cx="15178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DF584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 : 00</a:t>
              </a:r>
              <a:endParaRPr lang="ko-KR" altLang="en-US" sz="3200" dirty="0">
                <a:solidFill>
                  <a:srgbClr val="DF5842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2F11E6-6E2D-41AB-B3F5-6710F338B68E}"/>
                </a:ext>
              </a:extLst>
            </p:cNvPr>
            <p:cNvSpPr txBox="1"/>
            <p:nvPr/>
          </p:nvSpPr>
          <p:spPr>
            <a:xfrm>
              <a:off x="1790959" y="689584"/>
              <a:ext cx="6073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1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오전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05CEF19-CCDC-43AB-ABEE-FA5E955ABD0B}"/>
                </a:ext>
              </a:extLst>
            </p:cNvPr>
            <p:cNvGrpSpPr/>
            <p:nvPr/>
          </p:nvGrpSpPr>
          <p:grpSpPr>
            <a:xfrm>
              <a:off x="1365960" y="1494290"/>
              <a:ext cx="1434204" cy="457852"/>
              <a:chOff x="3854047" y="2429918"/>
              <a:chExt cx="1434204" cy="457852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2852FA54-3E7A-4C64-A741-6E93ADD82C6C}"/>
                  </a:ext>
                </a:extLst>
              </p:cNvPr>
              <p:cNvSpPr/>
              <p:nvPr/>
            </p:nvSpPr>
            <p:spPr>
              <a:xfrm>
                <a:off x="3854047" y="2429918"/>
                <a:ext cx="1434204" cy="45785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F83ABF1-54E3-47A0-BA10-43C40D202B45}"/>
                  </a:ext>
                </a:extLst>
              </p:cNvPr>
              <p:cNvSpPr txBox="1"/>
              <p:nvPr/>
            </p:nvSpPr>
            <p:spPr>
              <a:xfrm>
                <a:off x="3942103" y="2474178"/>
                <a:ext cx="1258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다시 알람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B30BEB82-40FF-431E-921B-E777014A83A0}"/>
                </a:ext>
              </a:extLst>
            </p:cNvPr>
            <p:cNvGrpSpPr/>
            <p:nvPr/>
          </p:nvGrpSpPr>
          <p:grpSpPr>
            <a:xfrm>
              <a:off x="2051398" y="2727385"/>
              <a:ext cx="1258091" cy="353182"/>
              <a:chOff x="3952633" y="2414932"/>
              <a:chExt cx="1258091" cy="353182"/>
            </a:xfrm>
          </p:grpSpPr>
          <p:sp>
            <p:nvSpPr>
              <p:cNvPr id="160" name="사각형: 둥근 모서리 159">
                <a:extLst>
                  <a:ext uri="{FF2B5EF4-FFF2-40B4-BE49-F238E27FC236}">
                    <a16:creationId xmlns:a16="http://schemas.microsoft.com/office/drawing/2014/main" id="{DF519CD5-7597-4274-9DAF-6C573B6FF57E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11AF738-DF13-493D-B420-4F81942C3DAB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시작하다</a:t>
                </a:r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601E40A-C242-47BE-B135-79BDEE32B2A5}"/>
                </a:ext>
              </a:extLst>
            </p:cNvPr>
            <p:cNvGrpSpPr/>
            <p:nvPr/>
          </p:nvGrpSpPr>
          <p:grpSpPr>
            <a:xfrm>
              <a:off x="2042366" y="3119764"/>
              <a:ext cx="1258091" cy="353182"/>
              <a:chOff x="3952633" y="2414932"/>
              <a:chExt cx="1258091" cy="35318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69D7B964-62DE-4F60-8BD0-E93563849BE1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24D78CF-6917-4FEB-B4BE-1608879635B0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제출하다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C2E9EB3-0C16-44BB-B7FF-C38C584311BC}"/>
                </a:ext>
              </a:extLst>
            </p:cNvPr>
            <p:cNvSpPr/>
            <p:nvPr/>
          </p:nvSpPr>
          <p:spPr>
            <a:xfrm>
              <a:off x="1015355" y="1994166"/>
              <a:ext cx="2163591" cy="664554"/>
            </a:xfrm>
            <a:prstGeom prst="round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C0D3653-E4A7-478D-ADEA-F2458DC2EAE3}"/>
                </a:ext>
              </a:extLst>
            </p:cNvPr>
            <p:cNvGrpSpPr/>
            <p:nvPr/>
          </p:nvGrpSpPr>
          <p:grpSpPr>
            <a:xfrm>
              <a:off x="2042365" y="3518590"/>
              <a:ext cx="1258091" cy="353182"/>
              <a:chOff x="3952633" y="2414932"/>
              <a:chExt cx="1258091" cy="353182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A54A8745-993E-4DB2-A3B9-399AAF6ED632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36A77E-7B76-4E7C-ABDB-74FABEA28B7B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버리다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5B8AAB-4D98-4CD7-B164-668878A67AF8}"/>
                </a:ext>
              </a:extLst>
            </p:cNvPr>
            <p:cNvSpPr txBox="1"/>
            <p:nvPr/>
          </p:nvSpPr>
          <p:spPr>
            <a:xfrm>
              <a:off x="1237214" y="2034056"/>
              <a:ext cx="17148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DF5842"/>
                  </a:solidFill>
                  <a:latin typeface="Segoe UI Black" panose="020B0A02040204020203" pitchFamily="34" charset="0"/>
                </a:rPr>
                <a:t>take up</a:t>
              </a:r>
              <a:endParaRPr lang="ko-KR" altLang="en-US" sz="3200" dirty="0">
                <a:solidFill>
                  <a:srgbClr val="DF5842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4A2F1BF0-7D03-44D0-AAFB-36571DB533D7}"/>
                </a:ext>
              </a:extLst>
            </p:cNvPr>
            <p:cNvSpPr/>
            <p:nvPr/>
          </p:nvSpPr>
          <p:spPr>
            <a:xfrm>
              <a:off x="1015355" y="4177408"/>
              <a:ext cx="2163591" cy="409029"/>
            </a:xfrm>
            <a:prstGeom prst="round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4B7347-3392-41D5-B611-BA3D08CF55C7}"/>
                </a:ext>
              </a:extLst>
            </p:cNvPr>
            <p:cNvSpPr txBox="1"/>
            <p:nvPr/>
          </p:nvSpPr>
          <p:spPr>
            <a:xfrm>
              <a:off x="1092751" y="4212645"/>
              <a:ext cx="200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남은 기회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번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E994CE-98B7-4B6A-BF7F-1107DB914B1F}"/>
                </a:ext>
              </a:extLst>
            </p:cNvPr>
            <p:cNvSpPr txBox="1"/>
            <p:nvPr/>
          </p:nvSpPr>
          <p:spPr>
            <a:xfrm>
              <a:off x="1100438" y="3915760"/>
              <a:ext cx="20087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기회 소진 시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 1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분 동안 알람 유지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7F45E75-C264-4C67-A80F-E61CDC676EE2}"/>
              </a:ext>
            </a:extLst>
          </p:cNvPr>
          <p:cNvGrpSpPr/>
          <p:nvPr/>
        </p:nvGrpSpPr>
        <p:grpSpPr>
          <a:xfrm>
            <a:off x="3403154" y="237545"/>
            <a:ext cx="2421514" cy="4602580"/>
            <a:chOff x="930576" y="383820"/>
            <a:chExt cx="2421514" cy="460258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1D2B52-5896-4811-9B75-A5E9B5AE444C}"/>
                </a:ext>
              </a:extLst>
            </p:cNvPr>
            <p:cNvSpPr/>
            <p:nvPr/>
          </p:nvSpPr>
          <p:spPr>
            <a:xfrm>
              <a:off x="942787" y="523806"/>
              <a:ext cx="2324101" cy="4192893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00A6E790-0546-4866-B41E-A9E00E6B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0576" y="2738163"/>
              <a:ext cx="1131953" cy="1131953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CE33742-D9F6-448E-8EE3-FCCF1E8F5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942789" y="4728094"/>
              <a:ext cx="2324101" cy="258306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3CD487C-26DB-4AC6-B53A-32487B4325BF}"/>
                </a:ext>
              </a:extLst>
            </p:cNvPr>
            <p:cNvGrpSpPr/>
            <p:nvPr/>
          </p:nvGrpSpPr>
          <p:grpSpPr>
            <a:xfrm>
              <a:off x="943813" y="383821"/>
              <a:ext cx="2330473" cy="141575"/>
              <a:chOff x="2736495" y="302401"/>
              <a:chExt cx="2330473" cy="141575"/>
            </a:xfrm>
          </p:grpSpPr>
          <p:pic>
            <p:nvPicPr>
              <p:cNvPr id="114" name="그림 1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61F2BE5B-E727-468E-9C43-B9AF9235C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6495" y="30240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115" name="그림 1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93FDC8A-C20E-4DB3-8196-EF70EE79D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  <p:pic>
            <p:nvPicPr>
              <p:cNvPr id="118" name="그림 11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EB22C18-C686-49D6-B13A-938107A71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4757347" y="304023"/>
                <a:ext cx="309621" cy="132883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85891DC-B3B7-4834-867B-D6145D08F07C}"/>
                </a:ext>
              </a:extLst>
            </p:cNvPr>
            <p:cNvSpPr txBox="1"/>
            <p:nvPr/>
          </p:nvSpPr>
          <p:spPr>
            <a:xfrm>
              <a:off x="2872895" y="383820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7:00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E6CC53B-CE45-42E5-9AB6-15D0497AFA99}"/>
                </a:ext>
              </a:extLst>
            </p:cNvPr>
            <p:cNvSpPr/>
            <p:nvPr/>
          </p:nvSpPr>
          <p:spPr>
            <a:xfrm>
              <a:off x="1147760" y="1176025"/>
              <a:ext cx="302086" cy="302086"/>
            </a:xfrm>
            <a:custGeom>
              <a:avLst/>
              <a:gdLst>
                <a:gd name="connsiteX0" fmla="*/ 0 w 591588"/>
                <a:gd name="connsiteY0" fmla="*/ 0 h 591588"/>
                <a:gd name="connsiteX1" fmla="*/ 591588 w 591588"/>
                <a:gd name="connsiteY1" fmla="*/ 0 h 591588"/>
                <a:gd name="connsiteX2" fmla="*/ 591588 w 591588"/>
                <a:gd name="connsiteY2" fmla="*/ 591588 h 591588"/>
                <a:gd name="connsiteX3" fmla="*/ 0 w 591588"/>
                <a:gd name="connsiteY3" fmla="*/ 591588 h 5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8" h="591588">
                  <a:moveTo>
                    <a:pt x="0" y="0"/>
                  </a:moveTo>
                  <a:lnTo>
                    <a:pt x="591588" y="0"/>
                  </a:lnTo>
                  <a:lnTo>
                    <a:pt x="591588" y="591588"/>
                  </a:lnTo>
                  <a:lnTo>
                    <a:pt x="0" y="591588"/>
                  </a:lnTo>
                  <a:close/>
                </a:path>
              </a:pathLst>
            </a:custGeom>
            <a:noFill/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EA270F8-1F6C-4694-8ED5-2893ECE958B8}"/>
                </a:ext>
              </a:extLst>
            </p:cNvPr>
            <p:cNvSpPr/>
            <p:nvPr/>
          </p:nvSpPr>
          <p:spPr>
            <a:xfrm>
              <a:off x="3065758" y="986313"/>
              <a:ext cx="113189" cy="113189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ABAAB6F-3B51-48BE-BD7E-804E2220B2C6}"/>
                </a:ext>
              </a:extLst>
            </p:cNvPr>
            <p:cNvSpPr txBox="1"/>
            <p:nvPr/>
          </p:nvSpPr>
          <p:spPr>
            <a:xfrm>
              <a:off x="1345894" y="865049"/>
              <a:ext cx="15178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DF584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 : 00</a:t>
              </a:r>
              <a:endParaRPr lang="ko-KR" altLang="en-US" sz="3200" dirty="0">
                <a:solidFill>
                  <a:srgbClr val="DF5842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CC5A550-90EE-4677-87E0-29F3325A811C}"/>
                </a:ext>
              </a:extLst>
            </p:cNvPr>
            <p:cNvSpPr txBox="1"/>
            <p:nvPr/>
          </p:nvSpPr>
          <p:spPr>
            <a:xfrm>
              <a:off x="1790959" y="689584"/>
              <a:ext cx="6073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1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오전</a:t>
              </a: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C570166-242A-4E20-9512-24FC7B02A3D8}"/>
                </a:ext>
              </a:extLst>
            </p:cNvPr>
            <p:cNvGrpSpPr/>
            <p:nvPr/>
          </p:nvGrpSpPr>
          <p:grpSpPr>
            <a:xfrm>
              <a:off x="1365960" y="1494290"/>
              <a:ext cx="1434204" cy="457852"/>
              <a:chOff x="3854047" y="2429918"/>
              <a:chExt cx="1434204" cy="457852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42448694-2CC9-4652-B874-71DAF572D081}"/>
                  </a:ext>
                </a:extLst>
              </p:cNvPr>
              <p:cNvSpPr/>
              <p:nvPr/>
            </p:nvSpPr>
            <p:spPr>
              <a:xfrm>
                <a:off x="3854047" y="2429918"/>
                <a:ext cx="1434204" cy="45785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4FE7B4-3C93-4926-8866-D8BCA7E83DF8}"/>
                  </a:ext>
                </a:extLst>
              </p:cNvPr>
              <p:cNvSpPr txBox="1"/>
              <p:nvPr/>
            </p:nvSpPr>
            <p:spPr>
              <a:xfrm>
                <a:off x="3942103" y="2474178"/>
                <a:ext cx="1258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다시 알람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103781F-3E58-4387-B2BC-DFE391148263}"/>
                </a:ext>
              </a:extLst>
            </p:cNvPr>
            <p:cNvGrpSpPr/>
            <p:nvPr/>
          </p:nvGrpSpPr>
          <p:grpSpPr>
            <a:xfrm>
              <a:off x="2051398" y="2727385"/>
              <a:ext cx="1258091" cy="353182"/>
              <a:chOff x="3952633" y="2414932"/>
              <a:chExt cx="1258091" cy="353182"/>
            </a:xfrm>
          </p:grpSpPr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8F9EF6F0-2BEB-4BE0-8F8C-939C8096FDBE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485FC5-B053-4DBC-B303-44EA4B00978F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시작하다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4B6627C-CD43-49AF-B999-58A60084B579}"/>
                </a:ext>
              </a:extLst>
            </p:cNvPr>
            <p:cNvGrpSpPr/>
            <p:nvPr/>
          </p:nvGrpSpPr>
          <p:grpSpPr>
            <a:xfrm>
              <a:off x="2042366" y="3119764"/>
              <a:ext cx="1258091" cy="353182"/>
              <a:chOff x="3952633" y="2414932"/>
              <a:chExt cx="1258091" cy="353182"/>
            </a:xfrm>
          </p:grpSpPr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A4F3CA7F-E220-42FE-8161-9DD555F00B0C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D344A15-F7D0-4E5D-8A72-0927E560F7CA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제출하다</a:t>
                </a:r>
              </a:p>
            </p:txBody>
          </p: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C3059ABF-7C25-45D2-8B5D-B81DB16B63D7}"/>
                </a:ext>
              </a:extLst>
            </p:cNvPr>
            <p:cNvSpPr/>
            <p:nvPr/>
          </p:nvSpPr>
          <p:spPr>
            <a:xfrm>
              <a:off x="1015355" y="1994166"/>
              <a:ext cx="2163591" cy="664554"/>
            </a:xfrm>
            <a:prstGeom prst="round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87B8215-5260-435F-8BB5-663ACBCE8003}"/>
                </a:ext>
              </a:extLst>
            </p:cNvPr>
            <p:cNvGrpSpPr/>
            <p:nvPr/>
          </p:nvGrpSpPr>
          <p:grpSpPr>
            <a:xfrm>
              <a:off x="2042365" y="3518590"/>
              <a:ext cx="1258091" cy="353182"/>
              <a:chOff x="3952633" y="2414932"/>
              <a:chExt cx="1258091" cy="353182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8B08A1A5-E69B-47F7-B6BD-429A7E999DD4}"/>
                  </a:ext>
                </a:extLst>
              </p:cNvPr>
              <p:cNvSpPr/>
              <p:nvPr/>
            </p:nvSpPr>
            <p:spPr>
              <a:xfrm>
                <a:off x="4029321" y="2414932"/>
                <a:ext cx="1104715" cy="353182"/>
              </a:xfrm>
              <a:prstGeom prst="roundRect">
                <a:avLst/>
              </a:prstGeom>
              <a:solidFill>
                <a:srgbClr val="DF58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F5EE19-3EBB-433B-AD68-0D892E40CC2A}"/>
                  </a:ext>
                </a:extLst>
              </p:cNvPr>
              <p:cNvSpPr txBox="1"/>
              <p:nvPr/>
            </p:nvSpPr>
            <p:spPr>
              <a:xfrm>
                <a:off x="3952633" y="2453024"/>
                <a:ext cx="12580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~</a:t>
                </a:r>
                <a:r>
                  <a:rPr lang="ko-KR" altLang="en-US" sz="12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을 버리다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54538D-6B6C-43AF-A9B8-2A1B9BAD9F57}"/>
                </a:ext>
              </a:extLst>
            </p:cNvPr>
            <p:cNvSpPr txBox="1"/>
            <p:nvPr/>
          </p:nvSpPr>
          <p:spPr>
            <a:xfrm>
              <a:off x="1237214" y="2034056"/>
              <a:ext cx="17148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DF5842"/>
                  </a:solidFill>
                  <a:latin typeface="Segoe UI Black" panose="020B0A02040204020203" pitchFamily="34" charset="0"/>
                </a:rPr>
                <a:t>take up</a:t>
              </a:r>
              <a:endParaRPr lang="ko-KR" altLang="en-US" sz="3200" dirty="0">
                <a:solidFill>
                  <a:srgbClr val="DF5842"/>
                </a:solidFill>
                <a:latin typeface="Segoe UI Black" panose="020B0A02040204020203" pitchFamily="34" charset="0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6E300C4-1195-4DD4-859A-291F72252ADC}"/>
                </a:ext>
              </a:extLst>
            </p:cNvPr>
            <p:cNvSpPr/>
            <p:nvPr/>
          </p:nvSpPr>
          <p:spPr>
            <a:xfrm>
              <a:off x="1015355" y="4177408"/>
              <a:ext cx="2163591" cy="409029"/>
            </a:xfrm>
            <a:prstGeom prst="round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9158DD2-BABB-4C12-B5A8-FC9EE0E8476D}"/>
                </a:ext>
              </a:extLst>
            </p:cNvPr>
            <p:cNvSpPr txBox="1"/>
            <p:nvPr/>
          </p:nvSpPr>
          <p:spPr>
            <a:xfrm>
              <a:off x="1092751" y="4212645"/>
              <a:ext cx="200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남은 기회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0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번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2E4275-6264-4603-8A03-250CA9D3F29C}"/>
                </a:ext>
              </a:extLst>
            </p:cNvPr>
            <p:cNvSpPr txBox="1"/>
            <p:nvPr/>
          </p:nvSpPr>
          <p:spPr>
            <a:xfrm>
              <a:off x="1100438" y="3915760"/>
              <a:ext cx="20087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59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초 후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기회 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회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93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AA6DEF8-A6B6-4892-9254-3BDFD57B6D13}"/>
              </a:ext>
            </a:extLst>
          </p:cNvPr>
          <p:cNvGrpSpPr/>
          <p:nvPr/>
        </p:nvGrpSpPr>
        <p:grpSpPr>
          <a:xfrm>
            <a:off x="790139" y="298671"/>
            <a:ext cx="2370416" cy="4608624"/>
            <a:chOff x="790139" y="298671"/>
            <a:chExt cx="2370416" cy="460862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E29F3EA-7575-4CEE-A033-F5EC80B99ED5}"/>
                </a:ext>
              </a:extLst>
            </p:cNvPr>
            <p:cNvGrpSpPr/>
            <p:nvPr/>
          </p:nvGrpSpPr>
          <p:grpSpPr>
            <a:xfrm>
              <a:off x="790139" y="298671"/>
              <a:ext cx="2370416" cy="4608624"/>
              <a:chOff x="5294164" y="302103"/>
              <a:chExt cx="2370416" cy="460862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B23FE2D-84C6-41F0-9981-A2283E008169}"/>
                  </a:ext>
                </a:extLst>
              </p:cNvPr>
              <p:cNvSpPr/>
              <p:nvPr/>
            </p:nvSpPr>
            <p:spPr>
              <a:xfrm>
                <a:off x="5399551" y="1970126"/>
                <a:ext cx="467832" cy="1398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E4D99E8-4359-4F0D-9EE8-758CD6240992}"/>
                  </a:ext>
                </a:extLst>
              </p:cNvPr>
              <p:cNvSpPr/>
              <p:nvPr/>
            </p:nvSpPr>
            <p:spPr>
              <a:xfrm>
                <a:off x="5304712" y="382455"/>
                <a:ext cx="328093" cy="1709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5A8901-376C-40CB-A7B3-3742A3EC111E}"/>
                  </a:ext>
                </a:extLst>
              </p:cNvPr>
              <p:cNvSpPr/>
              <p:nvPr/>
            </p:nvSpPr>
            <p:spPr>
              <a:xfrm>
                <a:off x="5958839" y="2004677"/>
                <a:ext cx="347773" cy="1398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5" name="그림 2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F1950ECD-73B8-4112-B098-AEE4BDEE2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75736"/>
              <a:stretch/>
            </p:blipFill>
            <p:spPr>
              <a:xfrm>
                <a:off x="5294164" y="302103"/>
                <a:ext cx="2367230" cy="1021151"/>
              </a:xfrm>
              <a:prstGeom prst="rect">
                <a:avLst/>
              </a:prstGeom>
            </p:spPr>
          </p:pic>
          <p:pic>
            <p:nvPicPr>
              <p:cNvPr id="216" name="그림 21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414027D-9241-4325-8994-2EFB0C418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54"/>
              <a:stretch/>
            </p:blipFill>
            <p:spPr>
              <a:xfrm>
                <a:off x="5297350" y="4138634"/>
                <a:ext cx="2367230" cy="772093"/>
              </a:xfrm>
              <a:prstGeom prst="rect">
                <a:avLst/>
              </a:prstGeom>
            </p:spPr>
          </p:pic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2C8F519-5FE0-4DE2-8237-75259146E58D}"/>
                  </a:ext>
                </a:extLst>
              </p:cNvPr>
              <p:cNvSpPr/>
              <p:nvPr/>
            </p:nvSpPr>
            <p:spPr>
              <a:xfrm>
                <a:off x="5295169" y="2090069"/>
                <a:ext cx="2367230" cy="21431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621A74E-8928-4B13-8424-8CE5DDCB9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769" b="23588"/>
              <a:stretch/>
            </p:blipFill>
            <p:spPr>
              <a:xfrm>
                <a:off x="5295169" y="1861503"/>
                <a:ext cx="2367230" cy="23749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0DD1A0-02E4-4DB3-B18E-3019D32C3D07}"/>
                  </a:ext>
                </a:extLst>
              </p:cNvPr>
              <p:cNvSpPr txBox="1"/>
              <p:nvPr/>
            </p:nvSpPr>
            <p:spPr>
              <a:xfrm>
                <a:off x="5321964" y="1678070"/>
                <a:ext cx="170292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60606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오늘의 목표 달성을 인증하고 포인트를 받으세요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E49AA4F-DCD4-4689-9589-1AA0C5B6A304}"/>
                  </a:ext>
                </a:extLst>
              </p:cNvPr>
              <p:cNvSpPr txBox="1"/>
              <p:nvPr/>
            </p:nvSpPr>
            <p:spPr>
              <a:xfrm>
                <a:off x="5313737" y="1542577"/>
                <a:ext cx="95012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등교 전 </a:t>
                </a:r>
                <a:r>
                  <a:rPr lang="en-US" altLang="ko-KR" sz="600" dirty="0">
                    <a:solidFill>
                      <a:schemeClr val="bg2">
                        <a:lumMod val="2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10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분 책 읽기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4312C65-F5EA-4764-82E1-F9AD0F92A7BF}"/>
                  </a:ext>
                </a:extLst>
              </p:cNvPr>
              <p:cNvSpPr txBox="1"/>
              <p:nvPr/>
            </p:nvSpPr>
            <p:spPr>
              <a:xfrm>
                <a:off x="6013613" y="1382543"/>
                <a:ext cx="47919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60606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오전   </a:t>
                </a:r>
                <a:r>
                  <a:rPr lang="en-US" altLang="ko-KR" sz="500" dirty="0">
                    <a:solidFill>
                      <a:srgbClr val="60606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8:30</a:t>
                </a:r>
                <a:endPara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EC0366C-C965-4885-8C3F-C0F9B5017973}"/>
                  </a:ext>
                </a:extLst>
              </p:cNvPr>
              <p:cNvSpPr/>
              <p:nvPr/>
            </p:nvSpPr>
            <p:spPr>
              <a:xfrm>
                <a:off x="5456255" y="412582"/>
                <a:ext cx="328093" cy="1106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B59EBA6-1796-42B2-AC28-CCA9CA68321D}"/>
                  </a:ext>
                </a:extLst>
              </p:cNvPr>
              <p:cNvSpPr txBox="1"/>
              <p:nvPr/>
            </p:nvSpPr>
            <p:spPr>
              <a:xfrm>
                <a:off x="5371612" y="381465"/>
                <a:ext cx="56427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전    </a:t>
                </a:r>
                <a:r>
                  <a:rPr lang="en-US" altLang="ko-KR" sz="600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8:30</a:t>
                </a:r>
                <a:endParaRPr lang="ko-KR" altLang="en-US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F2DD1B9-A765-4DE3-ABE0-43BE0FF64E4C}"/>
                </a:ext>
              </a:extLst>
            </p:cNvPr>
            <p:cNvSpPr txBox="1"/>
            <p:nvPr/>
          </p:nvSpPr>
          <p:spPr>
            <a:xfrm>
              <a:off x="936657" y="1337091"/>
              <a:ext cx="4678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398B8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첫걸음</a:t>
              </a:r>
            </a:p>
          </p:txBody>
        </p:sp>
        <p:grpSp>
          <p:nvGrpSpPr>
            <p:cNvPr id="182" name="그래픽 17">
              <a:extLst>
                <a:ext uri="{FF2B5EF4-FFF2-40B4-BE49-F238E27FC236}">
                  <a16:creationId xmlns:a16="http://schemas.microsoft.com/office/drawing/2014/main" id="{FE1BF1DF-ABC8-4935-A41A-11A6D533A4CC}"/>
                </a:ext>
              </a:extLst>
            </p:cNvPr>
            <p:cNvGrpSpPr/>
            <p:nvPr/>
          </p:nvGrpSpPr>
          <p:grpSpPr>
            <a:xfrm>
              <a:off x="913927" y="1384978"/>
              <a:ext cx="43817" cy="116459"/>
              <a:chOff x="4524351" y="1103368"/>
              <a:chExt cx="91895" cy="244242"/>
            </a:xfrm>
          </p:grpSpPr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A9DA4924-D44E-4BB9-9854-B18B0F25B540}"/>
                  </a:ext>
                </a:extLst>
              </p:cNvPr>
              <p:cNvSpPr/>
              <p:nvPr/>
            </p:nvSpPr>
            <p:spPr>
              <a:xfrm>
                <a:off x="4524351" y="1103368"/>
                <a:ext cx="91895" cy="244242"/>
              </a:xfrm>
              <a:custGeom>
                <a:avLst/>
                <a:gdLst>
                  <a:gd name="connsiteX0" fmla="*/ 86006 w 91894"/>
                  <a:gd name="connsiteY0" fmla="*/ 135758 h 244242"/>
                  <a:gd name="connsiteX1" fmla="*/ 78348 w 91894"/>
                  <a:gd name="connsiteY1" fmla="*/ 141588 h 244242"/>
                  <a:gd name="connsiteX2" fmla="*/ 21922 w 91894"/>
                  <a:gd name="connsiteY2" fmla="*/ 140254 h 244242"/>
                  <a:gd name="connsiteX3" fmla="*/ 11778 w 91894"/>
                  <a:gd name="connsiteY3" fmla="*/ 132605 h 244242"/>
                  <a:gd name="connsiteX4" fmla="*/ 243 w 91894"/>
                  <a:gd name="connsiteY4" fmla="*/ 71283 h 244242"/>
                  <a:gd name="connsiteX5" fmla="*/ 45125 w 91894"/>
                  <a:gd name="connsiteY5" fmla="*/ 46 h 244242"/>
                  <a:gd name="connsiteX6" fmla="*/ 86006 w 91894"/>
                  <a:gd name="connsiteY6" fmla="*/ 135758 h 244242"/>
                  <a:gd name="connsiteX7" fmla="*/ 13597 w 91894"/>
                  <a:gd name="connsiteY7" fmla="*/ 169524 h 244242"/>
                  <a:gd name="connsiteX8" fmla="*/ 8672 w 91894"/>
                  <a:gd name="connsiteY8" fmla="*/ 195337 h 244242"/>
                  <a:gd name="connsiteX9" fmla="*/ 37257 w 91894"/>
                  <a:gd name="connsiteY9" fmla="*/ 243857 h 244242"/>
                  <a:gd name="connsiteX10" fmla="*/ 75957 w 91894"/>
                  <a:gd name="connsiteY10" fmla="*/ 204167 h 244242"/>
                  <a:gd name="connsiteX11" fmla="*/ 77872 w 91894"/>
                  <a:gd name="connsiteY11" fmla="*/ 177983 h 244242"/>
                  <a:gd name="connsiteX12" fmla="*/ 13597 w 91894"/>
                  <a:gd name="connsiteY12" fmla="*/ 169524 h 24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94" h="244242">
                    <a:moveTo>
                      <a:pt x="86006" y="135758"/>
                    </a:moveTo>
                    <a:cubicBezTo>
                      <a:pt x="85273" y="139330"/>
                      <a:pt x="82834" y="142664"/>
                      <a:pt x="78348" y="141588"/>
                    </a:cubicBezTo>
                    <a:cubicBezTo>
                      <a:pt x="62203" y="137768"/>
                      <a:pt x="36905" y="136625"/>
                      <a:pt x="21922" y="140254"/>
                    </a:cubicBezTo>
                    <a:cubicBezTo>
                      <a:pt x="16416" y="141588"/>
                      <a:pt x="13845" y="139187"/>
                      <a:pt x="11778" y="132605"/>
                    </a:cubicBezTo>
                    <a:cubicBezTo>
                      <a:pt x="6625" y="116261"/>
                      <a:pt x="-1510" y="96544"/>
                      <a:pt x="243" y="71283"/>
                    </a:cubicBezTo>
                    <a:cubicBezTo>
                      <a:pt x="4158" y="14695"/>
                      <a:pt x="27522" y="-973"/>
                      <a:pt x="45125" y="46"/>
                    </a:cubicBezTo>
                    <a:cubicBezTo>
                      <a:pt x="62727" y="1065"/>
                      <a:pt x="107961" y="29031"/>
                      <a:pt x="86006" y="135758"/>
                    </a:cubicBezTo>
                    <a:close/>
                    <a:moveTo>
                      <a:pt x="13597" y="169524"/>
                    </a:moveTo>
                    <a:cubicBezTo>
                      <a:pt x="13597" y="169524"/>
                      <a:pt x="10444" y="179345"/>
                      <a:pt x="8672" y="195337"/>
                    </a:cubicBezTo>
                    <a:cubicBezTo>
                      <a:pt x="5739" y="221788"/>
                      <a:pt x="11425" y="240143"/>
                      <a:pt x="37257" y="243857"/>
                    </a:cubicBezTo>
                    <a:cubicBezTo>
                      <a:pt x="59050" y="247001"/>
                      <a:pt x="73042" y="230618"/>
                      <a:pt x="75957" y="204167"/>
                    </a:cubicBezTo>
                    <a:cubicBezTo>
                      <a:pt x="77719" y="188184"/>
                      <a:pt x="77872" y="177983"/>
                      <a:pt x="77872" y="177983"/>
                    </a:cubicBezTo>
                    <a:lnTo>
                      <a:pt x="13597" y="169524"/>
                    </a:lnTo>
                    <a:close/>
                  </a:path>
                </a:pathLst>
              </a:custGeom>
              <a:solidFill>
                <a:srgbClr val="58BA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E958F4EC-42F2-4D47-83B8-5086CC233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139" y="1859304"/>
              <a:ext cx="2366326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1092FE-623E-46CA-A2F7-51D3E04E87E7}"/>
              </a:ext>
            </a:extLst>
          </p:cNvPr>
          <p:cNvGrpSpPr/>
          <p:nvPr/>
        </p:nvGrpSpPr>
        <p:grpSpPr>
          <a:xfrm>
            <a:off x="6270137" y="308026"/>
            <a:ext cx="2340685" cy="4599269"/>
            <a:chOff x="6270137" y="308026"/>
            <a:chExt cx="2340685" cy="459926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AF0AB8E-6408-47CD-82A0-B0448807732D}"/>
                </a:ext>
              </a:extLst>
            </p:cNvPr>
            <p:cNvGrpSpPr/>
            <p:nvPr/>
          </p:nvGrpSpPr>
          <p:grpSpPr>
            <a:xfrm>
              <a:off x="6270137" y="308026"/>
              <a:ext cx="2340685" cy="4599269"/>
              <a:chOff x="7132729" y="303892"/>
              <a:chExt cx="2340685" cy="45992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9497EC9-B9B1-443F-AE13-D6B2869656DE}"/>
                  </a:ext>
                </a:extLst>
              </p:cNvPr>
              <p:cNvGrpSpPr/>
              <p:nvPr/>
            </p:nvGrpSpPr>
            <p:grpSpPr>
              <a:xfrm>
                <a:off x="7132729" y="303892"/>
                <a:ext cx="2340685" cy="4599269"/>
                <a:chOff x="5181177" y="304041"/>
                <a:chExt cx="2340685" cy="4599269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32EC577D-1591-47B8-A488-F63F087612AE}"/>
                    </a:ext>
                  </a:extLst>
                </p:cNvPr>
                <p:cNvSpPr/>
                <p:nvPr/>
              </p:nvSpPr>
              <p:spPr>
                <a:xfrm>
                  <a:off x="6978495" y="2071774"/>
                  <a:ext cx="180945" cy="13981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AD14D5D2-C571-4882-A244-E11021754B3D}"/>
                    </a:ext>
                  </a:extLst>
                </p:cNvPr>
                <p:cNvGrpSpPr/>
                <p:nvPr/>
              </p:nvGrpSpPr>
              <p:grpSpPr>
                <a:xfrm>
                  <a:off x="5181177" y="304041"/>
                  <a:ext cx="2339673" cy="4599269"/>
                  <a:chOff x="151115" y="307111"/>
                  <a:chExt cx="2339673" cy="4599269"/>
                </a:xfrm>
              </p:grpSpPr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8730F333-1704-45E1-AC0E-0587B067A491}"/>
                      </a:ext>
                    </a:extLst>
                  </p:cNvPr>
                  <p:cNvGrpSpPr/>
                  <p:nvPr/>
                </p:nvGrpSpPr>
                <p:grpSpPr>
                  <a:xfrm>
                    <a:off x="151115" y="436518"/>
                    <a:ext cx="2333213" cy="4469862"/>
                    <a:chOff x="2932120" y="436518"/>
                    <a:chExt cx="2333213" cy="4469862"/>
                  </a:xfrm>
                </p:grpSpPr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995DC501-317A-4544-8098-B57ECE1122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8046" y="443786"/>
                      <a:ext cx="2324103" cy="4462594"/>
                      <a:chOff x="2938046" y="443786"/>
                      <a:chExt cx="2324103" cy="4462594"/>
                    </a:xfrm>
                  </p:grpSpPr>
                  <p:sp>
                    <p:nvSpPr>
                      <p:cNvPr id="128" name="직사각형 127">
                        <a:extLst>
                          <a:ext uri="{FF2B5EF4-FFF2-40B4-BE49-F238E27FC236}">
                            <a16:creationId xmlns:a16="http://schemas.microsoft.com/office/drawing/2014/main" id="{E6C42CB1-C0BE-45D1-A530-214C07E58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8046" y="443786"/>
                        <a:ext cx="2324101" cy="4192893"/>
                      </a:xfrm>
                      <a:prstGeom prst="rect">
                        <a:avLst/>
                      </a:prstGeom>
                      <a:solidFill>
                        <a:srgbClr val="FBFC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29" name="그림 128">
                        <a:extLst>
                          <a:ext uri="{FF2B5EF4-FFF2-40B4-BE49-F238E27FC236}">
                            <a16:creationId xmlns:a16="http://schemas.microsoft.com/office/drawing/2014/main" id="{50B4FBDD-81CB-4BE3-8400-6278A33058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14" t="93741"/>
                      <a:stretch/>
                    </p:blipFill>
                    <p:spPr>
                      <a:xfrm>
                        <a:off x="2938048" y="4648074"/>
                        <a:ext cx="2324101" cy="25830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9" name="그래픽 56">
                      <a:extLst>
                        <a:ext uri="{FF2B5EF4-FFF2-40B4-BE49-F238E27FC236}">
                          <a16:creationId xmlns:a16="http://schemas.microsoft.com/office/drawing/2014/main" id="{868E7418-E917-4BC9-9077-E695B39831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5400000">
                      <a:off x="5031801" y="517883"/>
                      <a:ext cx="215727" cy="215727"/>
                      <a:chOff x="6892292" y="1535338"/>
                      <a:chExt cx="689286" cy="689286"/>
                    </a:xfrm>
                  </p:grpSpPr>
                  <p:sp>
                    <p:nvSpPr>
                      <p:cNvPr id="126" name="자유형: 도형 125">
                        <a:extLst>
                          <a:ext uri="{FF2B5EF4-FFF2-40B4-BE49-F238E27FC236}">
                            <a16:creationId xmlns:a16="http://schemas.microsoft.com/office/drawing/2014/main" id="{B4840198-876D-46B1-B460-DB2360A25F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2292" y="1535338"/>
                        <a:ext cx="689286" cy="689286"/>
                      </a:xfrm>
                      <a:custGeom>
                        <a:avLst/>
                        <a:gdLst>
                          <a:gd name="connsiteX0" fmla="*/ 0 w 689286"/>
                          <a:gd name="connsiteY0" fmla="*/ 0 h 689286"/>
                          <a:gd name="connsiteX1" fmla="*/ 689286 w 689286"/>
                          <a:gd name="connsiteY1" fmla="*/ 0 h 689286"/>
                          <a:gd name="connsiteX2" fmla="*/ 689286 w 689286"/>
                          <a:gd name="connsiteY2" fmla="*/ 689286 h 689286"/>
                          <a:gd name="connsiteX3" fmla="*/ 0 w 689286"/>
                          <a:gd name="connsiteY3" fmla="*/ 689286 h 689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89286" h="689286">
                            <a:moveTo>
                              <a:pt x="0" y="0"/>
                            </a:moveTo>
                            <a:lnTo>
                              <a:pt x="689286" y="0"/>
                            </a:lnTo>
                            <a:lnTo>
                              <a:pt x="689286" y="689286"/>
                            </a:lnTo>
                            <a:lnTo>
                              <a:pt x="0" y="689286"/>
                            </a:lnTo>
                            <a:close/>
                          </a:path>
                        </a:pathLst>
                      </a:custGeom>
                      <a:noFill/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2ACD49FF-9A07-4196-A552-49B56599F7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07173" y="1822540"/>
                        <a:ext cx="459524" cy="114881"/>
                      </a:xfrm>
                      <a:custGeom>
                        <a:avLst/>
                        <a:gdLst>
                          <a:gd name="connsiteX0" fmla="*/ 57441 w 459524"/>
                          <a:gd name="connsiteY0" fmla="*/ 0 h 114881"/>
                          <a:gd name="connsiteX1" fmla="*/ 0 w 459524"/>
                          <a:gd name="connsiteY1" fmla="*/ 57441 h 114881"/>
                          <a:gd name="connsiteX2" fmla="*/ 57441 w 459524"/>
                          <a:gd name="connsiteY2" fmla="*/ 114881 h 114881"/>
                          <a:gd name="connsiteX3" fmla="*/ 114881 w 459524"/>
                          <a:gd name="connsiteY3" fmla="*/ 57441 h 114881"/>
                          <a:gd name="connsiteX4" fmla="*/ 57441 w 459524"/>
                          <a:gd name="connsiteY4" fmla="*/ 0 h 114881"/>
                          <a:gd name="connsiteX5" fmla="*/ 402084 w 459524"/>
                          <a:gd name="connsiteY5" fmla="*/ 0 h 114881"/>
                          <a:gd name="connsiteX6" fmla="*/ 344643 w 459524"/>
                          <a:gd name="connsiteY6" fmla="*/ 57441 h 114881"/>
                          <a:gd name="connsiteX7" fmla="*/ 402084 w 459524"/>
                          <a:gd name="connsiteY7" fmla="*/ 114881 h 114881"/>
                          <a:gd name="connsiteX8" fmla="*/ 459524 w 459524"/>
                          <a:gd name="connsiteY8" fmla="*/ 57441 h 114881"/>
                          <a:gd name="connsiteX9" fmla="*/ 402084 w 459524"/>
                          <a:gd name="connsiteY9" fmla="*/ 0 h 114881"/>
                          <a:gd name="connsiteX10" fmla="*/ 229762 w 459524"/>
                          <a:gd name="connsiteY10" fmla="*/ 0 h 114881"/>
                          <a:gd name="connsiteX11" fmla="*/ 172322 w 459524"/>
                          <a:gd name="connsiteY11" fmla="*/ 57441 h 114881"/>
                          <a:gd name="connsiteX12" fmla="*/ 229762 w 459524"/>
                          <a:gd name="connsiteY12" fmla="*/ 114881 h 114881"/>
                          <a:gd name="connsiteX13" fmla="*/ 287203 w 459524"/>
                          <a:gd name="connsiteY13" fmla="*/ 57441 h 114881"/>
                          <a:gd name="connsiteX14" fmla="*/ 229762 w 459524"/>
                          <a:gd name="connsiteY14" fmla="*/ 0 h 114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59524" h="114881">
                            <a:moveTo>
                              <a:pt x="57441" y="0"/>
                            </a:moveTo>
                            <a:cubicBezTo>
                              <a:pt x="25848" y="0"/>
                              <a:pt x="0" y="25848"/>
                              <a:pt x="0" y="57441"/>
                            </a:cubicBezTo>
                            <a:cubicBezTo>
                              <a:pt x="0" y="89033"/>
                              <a:pt x="25848" y="114881"/>
                              <a:pt x="57441" y="114881"/>
                            </a:cubicBezTo>
                            <a:cubicBezTo>
                              <a:pt x="89033" y="114881"/>
                              <a:pt x="114881" y="89033"/>
                              <a:pt x="114881" y="57441"/>
                            </a:cubicBezTo>
                            <a:cubicBezTo>
                              <a:pt x="114881" y="25848"/>
                              <a:pt x="89033" y="0"/>
                              <a:pt x="57441" y="0"/>
                            </a:cubicBezTo>
                            <a:close/>
                            <a:moveTo>
                              <a:pt x="402084" y="0"/>
                            </a:moveTo>
                            <a:cubicBezTo>
                              <a:pt x="370491" y="0"/>
                              <a:pt x="344643" y="25848"/>
                              <a:pt x="344643" y="57441"/>
                            </a:cubicBezTo>
                            <a:cubicBezTo>
                              <a:pt x="344643" y="89033"/>
                              <a:pt x="370491" y="114881"/>
                              <a:pt x="402084" y="114881"/>
                            </a:cubicBezTo>
                            <a:cubicBezTo>
                              <a:pt x="433676" y="114881"/>
                              <a:pt x="459524" y="89033"/>
                              <a:pt x="459524" y="57441"/>
                            </a:cubicBezTo>
                            <a:cubicBezTo>
                              <a:pt x="459524" y="25848"/>
                              <a:pt x="433676" y="0"/>
                              <a:pt x="402084" y="0"/>
                            </a:cubicBezTo>
                            <a:close/>
                            <a:moveTo>
                              <a:pt x="229762" y="0"/>
                            </a:moveTo>
                            <a:cubicBezTo>
                              <a:pt x="198170" y="0"/>
                              <a:pt x="172322" y="25848"/>
                              <a:pt x="172322" y="57441"/>
                            </a:cubicBezTo>
                            <a:cubicBezTo>
                              <a:pt x="172322" y="89033"/>
                              <a:pt x="198170" y="114881"/>
                              <a:pt x="229762" y="114881"/>
                            </a:cubicBezTo>
                            <a:cubicBezTo>
                              <a:pt x="261354" y="114881"/>
                              <a:pt x="287203" y="89033"/>
                              <a:pt x="287203" y="57441"/>
                            </a:cubicBezTo>
                            <a:cubicBezTo>
                              <a:pt x="287203" y="25848"/>
                              <a:pt x="261354" y="0"/>
                              <a:pt x="229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0" name="자유형: 도형 109">
                      <a:extLst>
                        <a:ext uri="{FF2B5EF4-FFF2-40B4-BE49-F238E27FC236}">
                          <a16:creationId xmlns:a16="http://schemas.microsoft.com/office/drawing/2014/main" id="{CE3E8D00-3F00-47D6-9B08-CF9538CA1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657" y="3806318"/>
                      <a:ext cx="476572" cy="476572"/>
                    </a:xfrm>
                    <a:custGeom>
                      <a:avLst/>
                      <a:gdLst>
                        <a:gd name="connsiteX0" fmla="*/ 0 w 1161478"/>
                        <a:gd name="connsiteY0" fmla="*/ 0 h 1161478"/>
                        <a:gd name="connsiteX1" fmla="*/ 1161478 w 1161478"/>
                        <a:gd name="connsiteY1" fmla="*/ 0 h 1161478"/>
                        <a:gd name="connsiteX2" fmla="*/ 1161478 w 1161478"/>
                        <a:gd name="connsiteY2" fmla="*/ 1161478 h 1161478"/>
                        <a:gd name="connsiteX3" fmla="*/ 0 w 1161478"/>
                        <a:gd name="connsiteY3" fmla="*/ 1161478 h 11614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1478" h="1161478">
                          <a:moveTo>
                            <a:pt x="0" y="0"/>
                          </a:moveTo>
                          <a:lnTo>
                            <a:pt x="1161478" y="0"/>
                          </a:lnTo>
                          <a:lnTo>
                            <a:pt x="1161478" y="1161478"/>
                          </a:lnTo>
                          <a:lnTo>
                            <a:pt x="0" y="1161478"/>
                          </a:lnTo>
                          <a:close/>
                        </a:path>
                      </a:pathLst>
                    </a:custGeom>
                    <a:noFill/>
                    <a:ln w="480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9168C99B-1EF2-4C5F-A93B-3A9C3218F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8704" y="4313046"/>
                      <a:ext cx="2316629" cy="334743"/>
                    </a:xfrm>
                    <a:prstGeom prst="rect">
                      <a:avLst/>
                    </a:prstGeom>
                    <a:solidFill>
                      <a:srgbClr val="EDEE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3" name="자유형: 도형 112">
                      <a:extLst>
                        <a:ext uri="{FF2B5EF4-FFF2-40B4-BE49-F238E27FC236}">
                          <a16:creationId xmlns:a16="http://schemas.microsoft.com/office/drawing/2014/main" id="{DBD05332-726E-4DB3-A4D5-B67926E4A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2036" y="4373031"/>
                      <a:ext cx="205684" cy="205684"/>
                    </a:xfrm>
                    <a:custGeom>
                      <a:avLst/>
                      <a:gdLst>
                        <a:gd name="connsiteX0" fmla="*/ 185022 w 370043"/>
                        <a:gd name="connsiteY0" fmla="*/ 0 h 370043"/>
                        <a:gd name="connsiteX1" fmla="*/ 0 w 370043"/>
                        <a:gd name="connsiteY1" fmla="*/ 185022 h 370043"/>
                        <a:gd name="connsiteX2" fmla="*/ 185022 w 370043"/>
                        <a:gd name="connsiteY2" fmla="*/ 370043 h 370043"/>
                        <a:gd name="connsiteX3" fmla="*/ 370043 w 370043"/>
                        <a:gd name="connsiteY3" fmla="*/ 185022 h 370043"/>
                        <a:gd name="connsiteX4" fmla="*/ 185022 w 370043"/>
                        <a:gd name="connsiteY4" fmla="*/ 0 h 370043"/>
                        <a:gd name="connsiteX5" fmla="*/ 185022 w 370043"/>
                        <a:gd name="connsiteY5" fmla="*/ 55507 h 370043"/>
                        <a:gd name="connsiteX6" fmla="*/ 240528 w 370043"/>
                        <a:gd name="connsiteY6" fmla="*/ 111013 h 370043"/>
                        <a:gd name="connsiteX7" fmla="*/ 185022 w 370043"/>
                        <a:gd name="connsiteY7" fmla="*/ 166520 h 370043"/>
                        <a:gd name="connsiteX8" fmla="*/ 129515 w 370043"/>
                        <a:gd name="connsiteY8" fmla="*/ 111013 h 370043"/>
                        <a:gd name="connsiteX9" fmla="*/ 185022 w 370043"/>
                        <a:gd name="connsiteY9" fmla="*/ 55507 h 370043"/>
                        <a:gd name="connsiteX10" fmla="*/ 185022 w 370043"/>
                        <a:gd name="connsiteY10" fmla="*/ 318237 h 370043"/>
                        <a:gd name="connsiteX11" fmla="*/ 74009 w 370043"/>
                        <a:gd name="connsiteY11" fmla="*/ 258660 h 370043"/>
                        <a:gd name="connsiteX12" fmla="*/ 185022 w 370043"/>
                        <a:gd name="connsiteY12" fmla="*/ 201674 h 370043"/>
                        <a:gd name="connsiteX13" fmla="*/ 296035 w 370043"/>
                        <a:gd name="connsiteY13" fmla="*/ 258660 h 370043"/>
                        <a:gd name="connsiteX14" fmla="*/ 185022 w 370043"/>
                        <a:gd name="connsiteY14" fmla="*/ 318237 h 370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70043" h="370043">
                          <a:moveTo>
                            <a:pt x="185022" y="0"/>
                          </a:moveTo>
                          <a:cubicBezTo>
                            <a:pt x="82890" y="0"/>
                            <a:pt x="0" y="82890"/>
                            <a:pt x="0" y="185022"/>
                          </a:cubicBezTo>
                          <a:cubicBezTo>
                            <a:pt x="0" y="287154"/>
                            <a:pt x="82890" y="370043"/>
                            <a:pt x="185022" y="370043"/>
                          </a:cubicBezTo>
                          <a:cubicBezTo>
                            <a:pt x="287154" y="370043"/>
                            <a:pt x="370043" y="287154"/>
                            <a:pt x="370043" y="185022"/>
                          </a:cubicBezTo>
                          <a:cubicBezTo>
                            <a:pt x="370043" y="82890"/>
                            <a:pt x="287154" y="0"/>
                            <a:pt x="185022" y="0"/>
                          </a:cubicBezTo>
                          <a:close/>
                          <a:moveTo>
                            <a:pt x="185022" y="55507"/>
                          </a:moveTo>
                          <a:cubicBezTo>
                            <a:pt x="215735" y="55507"/>
                            <a:pt x="240528" y="80299"/>
                            <a:pt x="240528" y="111013"/>
                          </a:cubicBezTo>
                          <a:cubicBezTo>
                            <a:pt x="240528" y="141727"/>
                            <a:pt x="215735" y="166520"/>
                            <a:pt x="185022" y="166520"/>
                          </a:cubicBezTo>
                          <a:cubicBezTo>
                            <a:pt x="154308" y="166520"/>
                            <a:pt x="129515" y="141727"/>
                            <a:pt x="129515" y="111013"/>
                          </a:cubicBezTo>
                          <a:cubicBezTo>
                            <a:pt x="129515" y="80299"/>
                            <a:pt x="154308" y="55507"/>
                            <a:pt x="185022" y="55507"/>
                          </a:cubicBezTo>
                          <a:close/>
                          <a:moveTo>
                            <a:pt x="185022" y="318237"/>
                          </a:moveTo>
                          <a:cubicBezTo>
                            <a:pt x="138766" y="318237"/>
                            <a:pt x="97876" y="294555"/>
                            <a:pt x="74009" y="258660"/>
                          </a:cubicBezTo>
                          <a:cubicBezTo>
                            <a:pt x="74564" y="221841"/>
                            <a:pt x="148017" y="201674"/>
                            <a:pt x="185022" y="201674"/>
                          </a:cubicBezTo>
                          <a:cubicBezTo>
                            <a:pt x="221841" y="201674"/>
                            <a:pt x="295480" y="221841"/>
                            <a:pt x="296035" y="258660"/>
                          </a:cubicBezTo>
                          <a:cubicBezTo>
                            <a:pt x="272167" y="294555"/>
                            <a:pt x="231277" y="318237"/>
                            <a:pt x="185022" y="318237"/>
                          </a:cubicBez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182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4" name="자유형: 도형 113">
                      <a:extLst>
                        <a:ext uri="{FF2B5EF4-FFF2-40B4-BE49-F238E27FC236}">
                          <a16:creationId xmlns:a16="http://schemas.microsoft.com/office/drawing/2014/main" id="{A9F9AA9A-3849-415D-BE56-AC8DC4BDE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1890" y="4372221"/>
                      <a:ext cx="205683" cy="207123"/>
                    </a:xfrm>
                    <a:custGeom>
                      <a:avLst/>
                      <a:gdLst>
                        <a:gd name="connsiteX0" fmla="*/ 364046 w 364045"/>
                        <a:gd name="connsiteY0" fmla="*/ 70261 h 366594"/>
                        <a:gd name="connsiteX1" fmla="*/ 280315 w 364045"/>
                        <a:gd name="connsiteY1" fmla="*/ 0 h 366594"/>
                        <a:gd name="connsiteX2" fmla="*/ 256834 w 364045"/>
                        <a:gd name="connsiteY2" fmla="*/ 27850 h 366594"/>
                        <a:gd name="connsiteX3" fmla="*/ 340565 w 364045"/>
                        <a:gd name="connsiteY3" fmla="*/ 98110 h 366594"/>
                        <a:gd name="connsiteX4" fmla="*/ 364046 w 364045"/>
                        <a:gd name="connsiteY4" fmla="*/ 70261 h 366594"/>
                        <a:gd name="connsiteX5" fmla="*/ 107029 w 364045"/>
                        <a:gd name="connsiteY5" fmla="*/ 27850 h 366594"/>
                        <a:gd name="connsiteX6" fmla="*/ 83731 w 364045"/>
                        <a:gd name="connsiteY6" fmla="*/ 0 h 366594"/>
                        <a:gd name="connsiteX7" fmla="*/ 0 w 364045"/>
                        <a:gd name="connsiteY7" fmla="*/ 70079 h 366594"/>
                        <a:gd name="connsiteX8" fmla="*/ 23481 w 364045"/>
                        <a:gd name="connsiteY8" fmla="*/ 97928 h 366594"/>
                        <a:gd name="connsiteX9" fmla="*/ 107029 w 364045"/>
                        <a:gd name="connsiteY9" fmla="*/ 27850 h 366594"/>
                        <a:gd name="connsiteX10" fmla="*/ 191124 w 364045"/>
                        <a:gd name="connsiteY10" fmla="*/ 111762 h 366594"/>
                        <a:gd name="connsiteX11" fmla="*/ 163821 w 364045"/>
                        <a:gd name="connsiteY11" fmla="*/ 111762 h 366594"/>
                        <a:gd name="connsiteX12" fmla="*/ 163821 w 364045"/>
                        <a:gd name="connsiteY12" fmla="*/ 220976 h 366594"/>
                        <a:gd name="connsiteX13" fmla="*/ 250282 w 364045"/>
                        <a:gd name="connsiteY13" fmla="*/ 272852 h 366594"/>
                        <a:gd name="connsiteX14" fmla="*/ 263933 w 364045"/>
                        <a:gd name="connsiteY14" fmla="*/ 250464 h 366594"/>
                        <a:gd name="connsiteX15" fmla="*/ 191124 w 364045"/>
                        <a:gd name="connsiteY15" fmla="*/ 207324 h 366594"/>
                        <a:gd name="connsiteX16" fmla="*/ 191124 w 364045"/>
                        <a:gd name="connsiteY16" fmla="*/ 111762 h 366594"/>
                        <a:gd name="connsiteX17" fmla="*/ 182023 w 364045"/>
                        <a:gd name="connsiteY17" fmla="*/ 38953 h 366594"/>
                        <a:gd name="connsiteX18" fmla="*/ 18202 w 364045"/>
                        <a:gd name="connsiteY18" fmla="*/ 202774 h 366594"/>
                        <a:gd name="connsiteX19" fmla="*/ 182023 w 364045"/>
                        <a:gd name="connsiteY19" fmla="*/ 366594 h 366594"/>
                        <a:gd name="connsiteX20" fmla="*/ 345844 w 364045"/>
                        <a:gd name="connsiteY20" fmla="*/ 202774 h 366594"/>
                        <a:gd name="connsiteX21" fmla="*/ 182023 w 364045"/>
                        <a:gd name="connsiteY21" fmla="*/ 38953 h 366594"/>
                        <a:gd name="connsiteX22" fmla="*/ 182023 w 364045"/>
                        <a:gd name="connsiteY22" fmla="*/ 330190 h 366594"/>
                        <a:gd name="connsiteX23" fmla="*/ 54607 w 364045"/>
                        <a:gd name="connsiteY23" fmla="*/ 202774 h 366594"/>
                        <a:gd name="connsiteX24" fmla="*/ 182023 w 364045"/>
                        <a:gd name="connsiteY24" fmla="*/ 75357 h 366594"/>
                        <a:gd name="connsiteX25" fmla="*/ 309439 w 364045"/>
                        <a:gd name="connsiteY25" fmla="*/ 202774 h 366594"/>
                        <a:gd name="connsiteX26" fmla="*/ 182023 w 364045"/>
                        <a:gd name="connsiteY26" fmla="*/ 330190 h 366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64045" h="366594">
                          <a:moveTo>
                            <a:pt x="364046" y="70261"/>
                          </a:moveTo>
                          <a:lnTo>
                            <a:pt x="280315" y="0"/>
                          </a:lnTo>
                          <a:lnTo>
                            <a:pt x="256834" y="27850"/>
                          </a:lnTo>
                          <a:lnTo>
                            <a:pt x="340565" y="98110"/>
                          </a:lnTo>
                          <a:lnTo>
                            <a:pt x="364046" y="70261"/>
                          </a:lnTo>
                          <a:close/>
                          <a:moveTo>
                            <a:pt x="107029" y="27850"/>
                          </a:moveTo>
                          <a:lnTo>
                            <a:pt x="83731" y="0"/>
                          </a:lnTo>
                          <a:lnTo>
                            <a:pt x="0" y="70079"/>
                          </a:lnTo>
                          <a:lnTo>
                            <a:pt x="23481" y="97928"/>
                          </a:lnTo>
                          <a:lnTo>
                            <a:pt x="107029" y="27850"/>
                          </a:lnTo>
                          <a:close/>
                          <a:moveTo>
                            <a:pt x="191124" y="111762"/>
                          </a:moveTo>
                          <a:lnTo>
                            <a:pt x="163821" y="111762"/>
                          </a:lnTo>
                          <a:lnTo>
                            <a:pt x="163821" y="220976"/>
                          </a:lnTo>
                          <a:lnTo>
                            <a:pt x="250282" y="272852"/>
                          </a:lnTo>
                          <a:lnTo>
                            <a:pt x="263933" y="250464"/>
                          </a:lnTo>
                          <a:lnTo>
                            <a:pt x="191124" y="207324"/>
                          </a:lnTo>
                          <a:lnTo>
                            <a:pt x="191124" y="111762"/>
                          </a:lnTo>
                          <a:close/>
                          <a:moveTo>
                            <a:pt x="182023" y="38953"/>
                          </a:moveTo>
                          <a:cubicBezTo>
                            <a:pt x="91558" y="38953"/>
                            <a:pt x="18202" y="112308"/>
                            <a:pt x="18202" y="202774"/>
                          </a:cubicBezTo>
                          <a:cubicBezTo>
                            <a:pt x="18202" y="293239"/>
                            <a:pt x="91376" y="366594"/>
                            <a:pt x="182023" y="366594"/>
                          </a:cubicBezTo>
                          <a:cubicBezTo>
                            <a:pt x="272488" y="366594"/>
                            <a:pt x="345844" y="293239"/>
                            <a:pt x="345844" y="202774"/>
                          </a:cubicBezTo>
                          <a:cubicBezTo>
                            <a:pt x="345844" y="112308"/>
                            <a:pt x="272488" y="38953"/>
                            <a:pt x="182023" y="38953"/>
                          </a:cubicBezTo>
                          <a:close/>
                          <a:moveTo>
                            <a:pt x="182023" y="330190"/>
                          </a:moveTo>
                          <a:cubicBezTo>
                            <a:pt x="111580" y="330190"/>
                            <a:pt x="54607" y="273216"/>
                            <a:pt x="54607" y="202774"/>
                          </a:cubicBezTo>
                          <a:cubicBezTo>
                            <a:pt x="54607" y="132331"/>
                            <a:pt x="111580" y="75357"/>
                            <a:pt x="182023" y="75357"/>
                          </a:cubicBezTo>
                          <a:cubicBezTo>
                            <a:pt x="252466" y="75357"/>
                            <a:pt x="309439" y="132331"/>
                            <a:pt x="309439" y="202774"/>
                          </a:cubicBezTo>
                          <a:cubicBezTo>
                            <a:pt x="309439" y="273216"/>
                            <a:pt x="252466" y="330190"/>
                            <a:pt x="182023" y="330190"/>
                          </a:cubicBez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178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5" name="자유형: 도형 114">
                      <a:extLst>
                        <a:ext uri="{FF2B5EF4-FFF2-40B4-BE49-F238E27FC236}">
                          <a16:creationId xmlns:a16="http://schemas.microsoft.com/office/drawing/2014/main" id="{3EF9B01F-596F-41DD-8F10-6C132F277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3019" y="1586566"/>
                      <a:ext cx="302086" cy="302086"/>
                    </a:xfrm>
                    <a:custGeom>
                      <a:avLst/>
                      <a:gdLst>
                        <a:gd name="connsiteX0" fmla="*/ 0 w 591588"/>
                        <a:gd name="connsiteY0" fmla="*/ 0 h 591588"/>
                        <a:gd name="connsiteX1" fmla="*/ 591588 w 591588"/>
                        <a:gd name="connsiteY1" fmla="*/ 0 h 591588"/>
                        <a:gd name="connsiteX2" fmla="*/ 591588 w 591588"/>
                        <a:gd name="connsiteY2" fmla="*/ 591588 h 591588"/>
                        <a:gd name="connsiteX3" fmla="*/ 0 w 591588"/>
                        <a:gd name="connsiteY3" fmla="*/ 591588 h 5915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1588" h="591588">
                          <a:moveTo>
                            <a:pt x="0" y="0"/>
                          </a:moveTo>
                          <a:lnTo>
                            <a:pt x="591588" y="0"/>
                          </a:lnTo>
                          <a:lnTo>
                            <a:pt x="591588" y="591588"/>
                          </a:lnTo>
                          <a:lnTo>
                            <a:pt x="0" y="591588"/>
                          </a:lnTo>
                          <a:close/>
                        </a:path>
                      </a:pathLst>
                    </a:custGeom>
                    <a:noFill/>
                    <a:ln w="246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" name="자유형: 도형 115">
                      <a:extLst>
                        <a:ext uri="{FF2B5EF4-FFF2-40B4-BE49-F238E27FC236}">
                          <a16:creationId xmlns:a16="http://schemas.microsoft.com/office/drawing/2014/main" id="{9102A028-C514-4596-9904-6960B663F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8766" y="4373031"/>
                      <a:ext cx="205684" cy="205684"/>
                    </a:xfrm>
                    <a:custGeom>
                      <a:avLst/>
                      <a:gdLst>
                        <a:gd name="connsiteX0" fmla="*/ 200897 w 535724"/>
                        <a:gd name="connsiteY0" fmla="*/ 535724 h 535724"/>
                        <a:gd name="connsiteX1" fmla="*/ 334828 w 535724"/>
                        <a:gd name="connsiteY1" fmla="*/ 535724 h 535724"/>
                        <a:gd name="connsiteX2" fmla="*/ 334828 w 535724"/>
                        <a:gd name="connsiteY2" fmla="*/ 0 h 535724"/>
                        <a:gd name="connsiteX3" fmla="*/ 200897 w 535724"/>
                        <a:gd name="connsiteY3" fmla="*/ 0 h 535724"/>
                        <a:gd name="connsiteX4" fmla="*/ 200897 w 535724"/>
                        <a:gd name="connsiteY4" fmla="*/ 535724 h 535724"/>
                        <a:gd name="connsiteX5" fmla="*/ 0 w 535724"/>
                        <a:gd name="connsiteY5" fmla="*/ 535724 h 535724"/>
                        <a:gd name="connsiteX6" fmla="*/ 133931 w 535724"/>
                        <a:gd name="connsiteY6" fmla="*/ 535724 h 535724"/>
                        <a:gd name="connsiteX7" fmla="*/ 133931 w 535724"/>
                        <a:gd name="connsiteY7" fmla="*/ 267862 h 535724"/>
                        <a:gd name="connsiteX8" fmla="*/ 0 w 535724"/>
                        <a:gd name="connsiteY8" fmla="*/ 267862 h 535724"/>
                        <a:gd name="connsiteX9" fmla="*/ 0 w 535724"/>
                        <a:gd name="connsiteY9" fmla="*/ 535724 h 535724"/>
                        <a:gd name="connsiteX10" fmla="*/ 401793 w 535724"/>
                        <a:gd name="connsiteY10" fmla="*/ 167414 h 535724"/>
                        <a:gd name="connsiteX11" fmla="*/ 401793 w 535724"/>
                        <a:gd name="connsiteY11" fmla="*/ 535724 h 535724"/>
                        <a:gd name="connsiteX12" fmla="*/ 535724 w 535724"/>
                        <a:gd name="connsiteY12" fmla="*/ 535724 h 535724"/>
                        <a:gd name="connsiteX13" fmla="*/ 535724 w 535724"/>
                        <a:gd name="connsiteY13" fmla="*/ 167414 h 535724"/>
                        <a:gd name="connsiteX14" fmla="*/ 401793 w 535724"/>
                        <a:gd name="connsiteY14" fmla="*/ 167414 h 535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35724" h="535724">
                          <a:moveTo>
                            <a:pt x="200897" y="535724"/>
                          </a:moveTo>
                          <a:lnTo>
                            <a:pt x="334828" y="535724"/>
                          </a:lnTo>
                          <a:lnTo>
                            <a:pt x="334828" y="0"/>
                          </a:lnTo>
                          <a:lnTo>
                            <a:pt x="200897" y="0"/>
                          </a:lnTo>
                          <a:lnTo>
                            <a:pt x="200897" y="535724"/>
                          </a:lnTo>
                          <a:close/>
                          <a:moveTo>
                            <a:pt x="0" y="535724"/>
                          </a:moveTo>
                          <a:lnTo>
                            <a:pt x="133931" y="535724"/>
                          </a:lnTo>
                          <a:lnTo>
                            <a:pt x="133931" y="267862"/>
                          </a:lnTo>
                          <a:lnTo>
                            <a:pt x="0" y="267862"/>
                          </a:lnTo>
                          <a:lnTo>
                            <a:pt x="0" y="535724"/>
                          </a:lnTo>
                          <a:close/>
                          <a:moveTo>
                            <a:pt x="401793" y="167414"/>
                          </a:moveTo>
                          <a:lnTo>
                            <a:pt x="401793" y="535724"/>
                          </a:lnTo>
                          <a:lnTo>
                            <a:pt x="535724" y="535724"/>
                          </a:lnTo>
                          <a:lnTo>
                            <a:pt x="535724" y="167414"/>
                          </a:lnTo>
                          <a:lnTo>
                            <a:pt x="401793" y="1674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33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7" name="자유형: 도형 116">
                      <a:extLst>
                        <a:ext uri="{FF2B5EF4-FFF2-40B4-BE49-F238E27FC236}">
                          <a16:creationId xmlns:a16="http://schemas.microsoft.com/office/drawing/2014/main" id="{D79A58D4-DEE4-4457-A409-C40B4C3E5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1016" y="1396854"/>
                      <a:ext cx="113189" cy="113189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cxnSp>
                  <p:nvCxnSpPr>
                    <p:cNvPr id="118" name="직선 연결선 117">
                      <a:extLst>
                        <a:ext uri="{FF2B5EF4-FFF2-40B4-BE49-F238E27FC236}">
                          <a16:creationId xmlns:a16="http://schemas.microsoft.com/office/drawing/2014/main" id="{CC372445-FF0E-4F5D-8D90-30C799A44F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581745" y="4309523"/>
                      <a:ext cx="683588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5948C4AC-BE72-4E77-8C87-16637C295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4252" y="500228"/>
                      <a:ext cx="96749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dist"/>
                      <a:r>
                        <a:rPr lang="ko-KR" altLang="en-US" sz="100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첫걸음</a:t>
                      </a:r>
                      <a:endParaRPr lang="ko-KR" altLang="en-US" sz="1050" dirty="0">
                        <a:latin typeface="제주명조" panose="02000300000000000000" pitchFamily="2" charset="-127"/>
                        <a:ea typeface="제주명조" panose="02000300000000000000" pitchFamily="2" charset="-127"/>
                      </a:endParaRPr>
                    </a:p>
                  </p:txBody>
                </p:sp>
                <p:grpSp>
                  <p:nvGrpSpPr>
                    <p:cNvPr id="122" name="그래픽 50">
                      <a:extLst>
                        <a:ext uri="{FF2B5EF4-FFF2-40B4-BE49-F238E27FC236}">
                          <a16:creationId xmlns:a16="http://schemas.microsoft.com/office/drawing/2014/main" id="{06A000A7-C68E-4598-9078-F6558E8C9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2120" y="436518"/>
                      <a:ext cx="373640" cy="373640"/>
                      <a:chOff x="4457700" y="2457450"/>
                      <a:chExt cx="228600" cy="228600"/>
                    </a:xfrm>
                  </p:grpSpPr>
                  <p:sp>
                    <p:nvSpPr>
                      <p:cNvPr id="124" name="자유형: 도형 123">
                        <a:extLst>
                          <a:ext uri="{FF2B5EF4-FFF2-40B4-BE49-F238E27FC236}">
                            <a16:creationId xmlns:a16="http://schemas.microsoft.com/office/drawing/2014/main" id="{8D04DC80-A0F1-49A7-80DF-9E191D541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3901" y="2530648"/>
                        <a:ext cx="53486" cy="86618"/>
                      </a:xfrm>
                      <a:custGeom>
                        <a:avLst/>
                        <a:gdLst>
                          <a:gd name="connsiteX0" fmla="*/ 70580 w 70580"/>
                          <a:gd name="connsiteY0" fmla="*/ 13430 h 114300"/>
                          <a:gd name="connsiteX1" fmla="*/ 57150 w 70580"/>
                          <a:gd name="connsiteY1" fmla="*/ 0 h 114300"/>
                          <a:gd name="connsiteX2" fmla="*/ 0 w 70580"/>
                          <a:gd name="connsiteY2" fmla="*/ 57150 h 114300"/>
                          <a:gd name="connsiteX3" fmla="*/ 57150 w 70580"/>
                          <a:gd name="connsiteY3" fmla="*/ 114300 h 114300"/>
                          <a:gd name="connsiteX4" fmla="*/ 70580 w 70580"/>
                          <a:gd name="connsiteY4" fmla="*/ 100870 h 114300"/>
                          <a:gd name="connsiteX5" fmla="*/ 26956 w 70580"/>
                          <a:gd name="connsiteY5" fmla="*/ 57150 h 114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580" h="114300">
                            <a:moveTo>
                              <a:pt x="70580" y="13430"/>
                            </a:moveTo>
                            <a:lnTo>
                              <a:pt x="57150" y="0"/>
                            </a:lnTo>
                            <a:lnTo>
                              <a:pt x="0" y="57150"/>
                            </a:lnTo>
                            <a:lnTo>
                              <a:pt x="57150" y="114300"/>
                            </a:lnTo>
                            <a:lnTo>
                              <a:pt x="70580" y="100870"/>
                            </a:lnTo>
                            <a:lnTo>
                              <a:pt x="26956" y="57150"/>
                            </a:ln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25" name="자유형: 도형 124">
                        <a:extLst>
                          <a:ext uri="{FF2B5EF4-FFF2-40B4-BE49-F238E27FC236}">
                            <a16:creationId xmlns:a16="http://schemas.microsoft.com/office/drawing/2014/main" id="{FFF40227-5214-4A7A-BDE8-D019BB91C1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7700" y="2457450"/>
                        <a:ext cx="228600" cy="228600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cxnSp>
                  <p:nvCxnSpPr>
                    <p:cNvPr id="123" name="직선 연결선 122">
                      <a:extLst>
                        <a:ext uri="{FF2B5EF4-FFF2-40B4-BE49-F238E27FC236}">
                          <a16:creationId xmlns:a16="http://schemas.microsoft.com/office/drawing/2014/main" id="{B14F5E3C-D1EE-4BDC-9033-90611812B9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41320" y="792480"/>
                      <a:ext cx="2316629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5" name="그림 104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78442A2-D0C5-42CA-AB25-04C37C4C49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96583"/>
                  <a:stretch/>
                </p:blipFill>
                <p:spPr>
                  <a:xfrm>
                    <a:off x="160315" y="307111"/>
                    <a:ext cx="2330473" cy="141575"/>
                  </a:xfrm>
                  <a:prstGeom prst="rect">
                    <a:avLst/>
                  </a:prstGeom>
                </p:spPr>
              </p:pic>
              <p:pic>
                <p:nvPicPr>
                  <p:cNvPr id="107" name="그림 106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C4BEF57D-B165-4E27-B265-D59A34811A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74" r="46908" b="96583"/>
                  <a:stretch/>
                </p:blipFill>
                <p:spPr>
                  <a:xfrm>
                    <a:off x="330519" y="311456"/>
                    <a:ext cx="1191575" cy="13288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EEDC8B8D-7E66-413C-B680-25D6D46FF4EE}"/>
                    </a:ext>
                  </a:extLst>
                </p:cNvPr>
                <p:cNvSpPr/>
                <p:nvPr/>
              </p:nvSpPr>
              <p:spPr>
                <a:xfrm>
                  <a:off x="5185733" y="804059"/>
                  <a:ext cx="2324101" cy="368340"/>
                </a:xfrm>
                <a:prstGeom prst="rect">
                  <a:avLst/>
                </a:prstGeom>
                <a:solidFill>
                  <a:srgbClr val="ED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D1AC65F-F6A7-47E5-8CE8-F18EFB8C11D1}"/>
                    </a:ext>
                  </a:extLst>
                </p:cNvPr>
                <p:cNvSpPr txBox="1"/>
                <p:nvPr/>
              </p:nvSpPr>
              <p:spPr>
                <a:xfrm>
                  <a:off x="5310985" y="859462"/>
                  <a:ext cx="124117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10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월 </a:t>
                  </a:r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17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일 목요일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248BB3D-96A2-4584-AFE1-65CA19910752}"/>
                    </a:ext>
                  </a:extLst>
                </p:cNvPr>
                <p:cNvSpPr txBox="1"/>
                <p:nvPr/>
              </p:nvSpPr>
              <p:spPr>
                <a:xfrm>
                  <a:off x="5352409" y="1229935"/>
                  <a:ext cx="107923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7:02 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기상 성공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A0F897CC-005A-40F8-8436-BAAE0C84537E}"/>
                    </a:ext>
                  </a:extLst>
                </p:cNvPr>
                <p:cNvSpPr/>
                <p:nvPr/>
              </p:nvSpPr>
              <p:spPr>
                <a:xfrm>
                  <a:off x="7198351" y="889618"/>
                  <a:ext cx="168316" cy="187018"/>
                </a:xfrm>
                <a:custGeom>
                  <a:avLst/>
                  <a:gdLst>
                    <a:gd name="connsiteX0" fmla="*/ 296035 w 333039"/>
                    <a:gd name="connsiteY0" fmla="*/ 37004 h 370043"/>
                    <a:gd name="connsiteX1" fmla="*/ 277533 w 333039"/>
                    <a:gd name="connsiteY1" fmla="*/ 37004 h 370043"/>
                    <a:gd name="connsiteX2" fmla="*/ 277533 w 333039"/>
                    <a:gd name="connsiteY2" fmla="*/ 0 h 370043"/>
                    <a:gd name="connsiteX3" fmla="*/ 240528 w 333039"/>
                    <a:gd name="connsiteY3" fmla="*/ 0 h 370043"/>
                    <a:gd name="connsiteX4" fmla="*/ 240528 w 333039"/>
                    <a:gd name="connsiteY4" fmla="*/ 37004 h 370043"/>
                    <a:gd name="connsiteX5" fmla="*/ 92511 w 333039"/>
                    <a:gd name="connsiteY5" fmla="*/ 37004 h 370043"/>
                    <a:gd name="connsiteX6" fmla="*/ 92511 w 333039"/>
                    <a:gd name="connsiteY6" fmla="*/ 0 h 370043"/>
                    <a:gd name="connsiteX7" fmla="*/ 55507 w 333039"/>
                    <a:gd name="connsiteY7" fmla="*/ 0 h 370043"/>
                    <a:gd name="connsiteX8" fmla="*/ 55507 w 333039"/>
                    <a:gd name="connsiteY8" fmla="*/ 37004 h 370043"/>
                    <a:gd name="connsiteX9" fmla="*/ 37004 w 333039"/>
                    <a:gd name="connsiteY9" fmla="*/ 37004 h 370043"/>
                    <a:gd name="connsiteX10" fmla="*/ 185 w 333039"/>
                    <a:gd name="connsiteY10" fmla="*/ 74009 h 370043"/>
                    <a:gd name="connsiteX11" fmla="*/ 0 w 333039"/>
                    <a:gd name="connsiteY11" fmla="*/ 333039 h 370043"/>
                    <a:gd name="connsiteX12" fmla="*/ 37004 w 333039"/>
                    <a:gd name="connsiteY12" fmla="*/ 370043 h 370043"/>
                    <a:gd name="connsiteX13" fmla="*/ 296035 w 333039"/>
                    <a:gd name="connsiteY13" fmla="*/ 370043 h 370043"/>
                    <a:gd name="connsiteX14" fmla="*/ 333039 w 333039"/>
                    <a:gd name="connsiteY14" fmla="*/ 333039 h 370043"/>
                    <a:gd name="connsiteX15" fmla="*/ 333039 w 333039"/>
                    <a:gd name="connsiteY15" fmla="*/ 74009 h 370043"/>
                    <a:gd name="connsiteX16" fmla="*/ 296035 w 333039"/>
                    <a:gd name="connsiteY16" fmla="*/ 37004 h 370043"/>
                    <a:gd name="connsiteX17" fmla="*/ 296035 w 333039"/>
                    <a:gd name="connsiteY17" fmla="*/ 333039 h 370043"/>
                    <a:gd name="connsiteX18" fmla="*/ 37004 w 333039"/>
                    <a:gd name="connsiteY18" fmla="*/ 333039 h 370043"/>
                    <a:gd name="connsiteX19" fmla="*/ 37004 w 333039"/>
                    <a:gd name="connsiteY19" fmla="*/ 129515 h 370043"/>
                    <a:gd name="connsiteX20" fmla="*/ 296035 w 333039"/>
                    <a:gd name="connsiteY20" fmla="*/ 129515 h 370043"/>
                    <a:gd name="connsiteX21" fmla="*/ 296035 w 333039"/>
                    <a:gd name="connsiteY21" fmla="*/ 333039 h 370043"/>
                    <a:gd name="connsiteX22" fmla="*/ 74009 w 333039"/>
                    <a:gd name="connsiteY22" fmla="*/ 166520 h 370043"/>
                    <a:gd name="connsiteX23" fmla="*/ 166520 w 333039"/>
                    <a:gd name="connsiteY23" fmla="*/ 166520 h 370043"/>
                    <a:gd name="connsiteX24" fmla="*/ 166520 w 333039"/>
                    <a:gd name="connsiteY24" fmla="*/ 259030 h 370043"/>
                    <a:gd name="connsiteX25" fmla="*/ 74009 w 333039"/>
                    <a:gd name="connsiteY25" fmla="*/ 259030 h 370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3039" h="370043">
                      <a:moveTo>
                        <a:pt x="296035" y="37004"/>
                      </a:moveTo>
                      <a:lnTo>
                        <a:pt x="277533" y="37004"/>
                      </a:lnTo>
                      <a:lnTo>
                        <a:pt x="277533" y="0"/>
                      </a:lnTo>
                      <a:lnTo>
                        <a:pt x="240528" y="0"/>
                      </a:lnTo>
                      <a:lnTo>
                        <a:pt x="240528" y="37004"/>
                      </a:lnTo>
                      <a:lnTo>
                        <a:pt x="92511" y="37004"/>
                      </a:lnTo>
                      <a:lnTo>
                        <a:pt x="92511" y="0"/>
                      </a:lnTo>
                      <a:lnTo>
                        <a:pt x="55507" y="0"/>
                      </a:lnTo>
                      <a:lnTo>
                        <a:pt x="55507" y="37004"/>
                      </a:lnTo>
                      <a:lnTo>
                        <a:pt x="37004" y="37004"/>
                      </a:lnTo>
                      <a:cubicBezTo>
                        <a:pt x="16467" y="37004"/>
                        <a:pt x="185" y="53656"/>
                        <a:pt x="185" y="74009"/>
                      </a:cubicBezTo>
                      <a:lnTo>
                        <a:pt x="0" y="333039"/>
                      </a:lnTo>
                      <a:cubicBezTo>
                        <a:pt x="0" y="353391"/>
                        <a:pt x="16467" y="370043"/>
                        <a:pt x="37004" y="370043"/>
                      </a:cubicBezTo>
                      <a:lnTo>
                        <a:pt x="296035" y="370043"/>
                      </a:lnTo>
                      <a:cubicBezTo>
                        <a:pt x="316387" y="370043"/>
                        <a:pt x="333039" y="353391"/>
                        <a:pt x="333039" y="333039"/>
                      </a:cubicBezTo>
                      <a:lnTo>
                        <a:pt x="333039" y="74009"/>
                      </a:lnTo>
                      <a:cubicBezTo>
                        <a:pt x="333039" y="53656"/>
                        <a:pt x="316387" y="37004"/>
                        <a:pt x="296035" y="37004"/>
                      </a:cubicBezTo>
                      <a:close/>
                      <a:moveTo>
                        <a:pt x="296035" y="333039"/>
                      </a:moveTo>
                      <a:lnTo>
                        <a:pt x="37004" y="333039"/>
                      </a:lnTo>
                      <a:lnTo>
                        <a:pt x="37004" y="129515"/>
                      </a:lnTo>
                      <a:lnTo>
                        <a:pt x="296035" y="129515"/>
                      </a:lnTo>
                      <a:lnTo>
                        <a:pt x="296035" y="333039"/>
                      </a:lnTo>
                      <a:close/>
                      <a:moveTo>
                        <a:pt x="74009" y="166520"/>
                      </a:moveTo>
                      <a:lnTo>
                        <a:pt x="166520" y="166520"/>
                      </a:lnTo>
                      <a:lnTo>
                        <a:pt x="166520" y="259030"/>
                      </a:lnTo>
                      <a:lnTo>
                        <a:pt x="74009" y="25903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182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883C170-7381-4A94-ACF3-E582245014C1}"/>
                    </a:ext>
                  </a:extLst>
                </p:cNvPr>
                <p:cNvSpPr/>
                <p:nvPr/>
              </p:nvSpPr>
              <p:spPr>
                <a:xfrm>
                  <a:off x="5197761" y="1514034"/>
                  <a:ext cx="2324101" cy="18831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1BE3B49-49CF-4323-8E94-0B34C2999388}"/>
                    </a:ext>
                  </a:extLst>
                </p:cNvPr>
                <p:cNvSpPr txBox="1"/>
                <p:nvPr/>
              </p:nvSpPr>
              <p:spPr>
                <a:xfrm>
                  <a:off x="5306267" y="1602103"/>
                  <a:ext cx="19745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 err="1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느낀점을</a:t>
                  </a:r>
                  <a:r>
                    <a:rPr lang="ko-KR" alt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적어보세요</a:t>
                  </a:r>
                  <a:r>
                    <a:rPr lang="en-US" altLang="ko-KR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…</a:t>
                  </a:r>
                  <a:endPara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F53A71A3-96BC-4F1E-9DA3-27E29D7F9E8D}"/>
                    </a:ext>
                  </a:extLst>
                </p:cNvPr>
                <p:cNvSpPr/>
                <p:nvPr/>
              </p:nvSpPr>
              <p:spPr>
                <a:xfrm>
                  <a:off x="5349050" y="3614523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B762021F-F394-4BD4-B9C0-EACCCC6F1423}"/>
                    </a:ext>
                  </a:extLst>
                </p:cNvPr>
                <p:cNvSpPr/>
                <p:nvPr/>
              </p:nvSpPr>
              <p:spPr>
                <a:xfrm>
                  <a:off x="5840463" y="3614523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87" name="그림 8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6767A08-485B-4C93-8237-913C5E8B612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58"/>
              <a:stretch/>
            </p:blipFill>
            <p:spPr>
              <a:xfrm>
                <a:off x="7209045" y="3463547"/>
                <a:ext cx="572312" cy="564092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0F5E063-275D-4346-AA89-35941F8D16D9}"/>
                  </a:ext>
                </a:extLst>
              </p:cNvPr>
              <p:cNvGrpSpPr/>
              <p:nvPr/>
            </p:nvGrpSpPr>
            <p:grpSpPr>
              <a:xfrm>
                <a:off x="7872914" y="3483439"/>
                <a:ext cx="516763" cy="544200"/>
                <a:chOff x="7872914" y="3483439"/>
                <a:chExt cx="516763" cy="544200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3E49908C-12C3-45FA-920B-8CA6ECD03188}"/>
                    </a:ext>
                  </a:extLst>
                </p:cNvPr>
                <p:cNvSpPr/>
                <p:nvPr/>
              </p:nvSpPr>
              <p:spPr>
                <a:xfrm>
                  <a:off x="7872914" y="3483439"/>
                  <a:ext cx="516763" cy="544200"/>
                </a:xfrm>
                <a:prstGeom prst="rect">
                  <a:avLst/>
                </a:prstGeom>
                <a:solidFill>
                  <a:srgbClr val="FBFCFA"/>
                </a:solidFill>
                <a:ln>
                  <a:solidFill>
                    <a:srgbClr val="6060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D96A5E1-87C5-4080-A9F7-F785AED45657}"/>
                    </a:ext>
                  </a:extLst>
                </p:cNvPr>
                <p:cNvSpPr/>
                <p:nvPr/>
              </p:nvSpPr>
              <p:spPr>
                <a:xfrm>
                  <a:off x="7986337" y="3629773"/>
                  <a:ext cx="289916" cy="251533"/>
                </a:xfrm>
                <a:prstGeom prst="ellipse">
                  <a:avLst/>
                </a:prstGeom>
                <a:solidFill>
                  <a:srgbClr val="606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89D0BFFC-AA69-44E5-9836-F75E026AE40F}"/>
                    </a:ext>
                  </a:extLst>
                </p:cNvPr>
                <p:cNvSpPr/>
                <p:nvPr/>
              </p:nvSpPr>
              <p:spPr>
                <a:xfrm>
                  <a:off x="7973747" y="3597991"/>
                  <a:ext cx="315097" cy="315097"/>
                </a:xfrm>
                <a:custGeom>
                  <a:avLst/>
                  <a:gdLst>
                    <a:gd name="connsiteX0" fmla="*/ 483949 w 967898"/>
                    <a:gd name="connsiteY0" fmla="*/ 0 h 967898"/>
                    <a:gd name="connsiteX1" fmla="*/ 0 w 967898"/>
                    <a:gd name="connsiteY1" fmla="*/ 483949 h 967898"/>
                    <a:gd name="connsiteX2" fmla="*/ 483949 w 967898"/>
                    <a:gd name="connsiteY2" fmla="*/ 967898 h 967898"/>
                    <a:gd name="connsiteX3" fmla="*/ 967898 w 967898"/>
                    <a:gd name="connsiteY3" fmla="*/ 483949 h 967898"/>
                    <a:gd name="connsiteX4" fmla="*/ 483949 w 967898"/>
                    <a:gd name="connsiteY4" fmla="*/ 0 h 967898"/>
                    <a:gd name="connsiteX5" fmla="*/ 725924 w 967898"/>
                    <a:gd name="connsiteY5" fmla="*/ 532344 h 967898"/>
                    <a:gd name="connsiteX6" fmla="*/ 532344 w 967898"/>
                    <a:gd name="connsiteY6" fmla="*/ 532344 h 967898"/>
                    <a:gd name="connsiteX7" fmla="*/ 532344 w 967898"/>
                    <a:gd name="connsiteY7" fmla="*/ 725924 h 967898"/>
                    <a:gd name="connsiteX8" fmla="*/ 435554 w 967898"/>
                    <a:gd name="connsiteY8" fmla="*/ 725924 h 967898"/>
                    <a:gd name="connsiteX9" fmla="*/ 435554 w 967898"/>
                    <a:gd name="connsiteY9" fmla="*/ 532344 h 967898"/>
                    <a:gd name="connsiteX10" fmla="*/ 241975 w 967898"/>
                    <a:gd name="connsiteY10" fmla="*/ 532344 h 967898"/>
                    <a:gd name="connsiteX11" fmla="*/ 241975 w 967898"/>
                    <a:gd name="connsiteY11" fmla="*/ 435554 h 967898"/>
                    <a:gd name="connsiteX12" fmla="*/ 435554 w 967898"/>
                    <a:gd name="connsiteY12" fmla="*/ 435554 h 967898"/>
                    <a:gd name="connsiteX13" fmla="*/ 435554 w 967898"/>
                    <a:gd name="connsiteY13" fmla="*/ 241975 h 967898"/>
                    <a:gd name="connsiteX14" fmla="*/ 532344 w 967898"/>
                    <a:gd name="connsiteY14" fmla="*/ 241975 h 967898"/>
                    <a:gd name="connsiteX15" fmla="*/ 532344 w 967898"/>
                    <a:gd name="connsiteY15" fmla="*/ 435554 h 967898"/>
                    <a:gd name="connsiteX16" fmla="*/ 725924 w 967898"/>
                    <a:gd name="connsiteY16" fmla="*/ 435554 h 967898"/>
                    <a:gd name="connsiteX17" fmla="*/ 725924 w 967898"/>
                    <a:gd name="connsiteY17" fmla="*/ 532344 h 96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67898" h="967898">
                      <a:moveTo>
                        <a:pt x="483949" y="0"/>
                      </a:moveTo>
                      <a:cubicBezTo>
                        <a:pt x="216809" y="0"/>
                        <a:pt x="0" y="216809"/>
                        <a:pt x="0" y="483949"/>
                      </a:cubicBezTo>
                      <a:cubicBezTo>
                        <a:pt x="0" y="751089"/>
                        <a:pt x="216809" y="967898"/>
                        <a:pt x="483949" y="967898"/>
                      </a:cubicBezTo>
                      <a:cubicBezTo>
                        <a:pt x="751089" y="967898"/>
                        <a:pt x="967898" y="751089"/>
                        <a:pt x="967898" y="483949"/>
                      </a:cubicBezTo>
                      <a:cubicBezTo>
                        <a:pt x="967898" y="216809"/>
                        <a:pt x="751089" y="0"/>
                        <a:pt x="483949" y="0"/>
                      </a:cubicBezTo>
                      <a:close/>
                      <a:moveTo>
                        <a:pt x="725924" y="532344"/>
                      </a:moveTo>
                      <a:lnTo>
                        <a:pt x="532344" y="532344"/>
                      </a:lnTo>
                      <a:lnTo>
                        <a:pt x="532344" y="725924"/>
                      </a:lnTo>
                      <a:lnTo>
                        <a:pt x="435554" y="725924"/>
                      </a:lnTo>
                      <a:lnTo>
                        <a:pt x="435554" y="532344"/>
                      </a:lnTo>
                      <a:lnTo>
                        <a:pt x="241975" y="532344"/>
                      </a:lnTo>
                      <a:lnTo>
                        <a:pt x="241975" y="435554"/>
                      </a:lnTo>
                      <a:lnTo>
                        <a:pt x="435554" y="435554"/>
                      </a:lnTo>
                      <a:lnTo>
                        <a:pt x="435554" y="241975"/>
                      </a:lnTo>
                      <a:lnTo>
                        <a:pt x="532344" y="241975"/>
                      </a:lnTo>
                      <a:lnTo>
                        <a:pt x="532344" y="435554"/>
                      </a:lnTo>
                      <a:lnTo>
                        <a:pt x="725924" y="435554"/>
                      </a:lnTo>
                      <a:lnTo>
                        <a:pt x="725924" y="532344"/>
                      </a:lnTo>
                      <a:close/>
                    </a:path>
                  </a:pathLst>
                </a:custGeom>
                <a:solidFill>
                  <a:srgbClr val="FBFCFA"/>
                </a:solidFill>
                <a:ln w="480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AEF8DD9-D7DB-4CA4-A564-5670F5E3F06A}"/>
                </a:ext>
              </a:extLst>
            </p:cNvPr>
            <p:cNvSpPr/>
            <p:nvPr/>
          </p:nvSpPr>
          <p:spPr>
            <a:xfrm>
              <a:off x="7603660" y="4374097"/>
              <a:ext cx="205200" cy="205200"/>
            </a:xfrm>
            <a:custGeom>
              <a:avLst/>
              <a:gdLst>
                <a:gd name="connsiteX0" fmla="*/ 0 w 636172"/>
                <a:gd name="connsiteY0" fmla="*/ 602690 h 602689"/>
                <a:gd name="connsiteX1" fmla="*/ 636172 w 636172"/>
                <a:gd name="connsiteY1" fmla="*/ 602690 h 602689"/>
                <a:gd name="connsiteX2" fmla="*/ 636172 w 636172"/>
                <a:gd name="connsiteY2" fmla="*/ 502241 h 602689"/>
                <a:gd name="connsiteX3" fmla="*/ 0 w 636172"/>
                <a:gd name="connsiteY3" fmla="*/ 502241 h 602689"/>
                <a:gd name="connsiteX4" fmla="*/ 0 w 636172"/>
                <a:gd name="connsiteY4" fmla="*/ 602690 h 602689"/>
                <a:gd name="connsiteX5" fmla="*/ 602690 w 636172"/>
                <a:gd name="connsiteY5" fmla="*/ 167414 h 602689"/>
                <a:gd name="connsiteX6" fmla="*/ 33483 w 636172"/>
                <a:gd name="connsiteY6" fmla="*/ 167414 h 602689"/>
                <a:gd name="connsiteX7" fmla="*/ 0 w 636172"/>
                <a:gd name="connsiteY7" fmla="*/ 200897 h 602689"/>
                <a:gd name="connsiteX8" fmla="*/ 0 w 636172"/>
                <a:gd name="connsiteY8" fmla="*/ 401793 h 602689"/>
                <a:gd name="connsiteX9" fmla="*/ 33483 w 636172"/>
                <a:gd name="connsiteY9" fmla="*/ 435276 h 602689"/>
                <a:gd name="connsiteX10" fmla="*/ 602690 w 636172"/>
                <a:gd name="connsiteY10" fmla="*/ 435276 h 602689"/>
                <a:gd name="connsiteX11" fmla="*/ 636172 w 636172"/>
                <a:gd name="connsiteY11" fmla="*/ 401793 h 602689"/>
                <a:gd name="connsiteX12" fmla="*/ 636172 w 636172"/>
                <a:gd name="connsiteY12" fmla="*/ 200897 h 602689"/>
                <a:gd name="connsiteX13" fmla="*/ 602690 w 636172"/>
                <a:gd name="connsiteY13" fmla="*/ 167414 h 602689"/>
                <a:gd name="connsiteX14" fmla="*/ 0 w 636172"/>
                <a:gd name="connsiteY14" fmla="*/ 0 h 602689"/>
                <a:gd name="connsiteX15" fmla="*/ 0 w 636172"/>
                <a:gd name="connsiteY15" fmla="*/ 100448 h 602689"/>
                <a:gd name="connsiteX16" fmla="*/ 636172 w 636172"/>
                <a:gd name="connsiteY16" fmla="*/ 100448 h 602689"/>
                <a:gd name="connsiteX17" fmla="*/ 636172 w 636172"/>
                <a:gd name="connsiteY17" fmla="*/ 0 h 602689"/>
                <a:gd name="connsiteX18" fmla="*/ 0 w 636172"/>
                <a:gd name="connsiteY18" fmla="*/ 0 h 60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6172" h="602689">
                  <a:moveTo>
                    <a:pt x="0" y="602690"/>
                  </a:moveTo>
                  <a:lnTo>
                    <a:pt x="636172" y="602690"/>
                  </a:lnTo>
                  <a:lnTo>
                    <a:pt x="636172" y="502241"/>
                  </a:lnTo>
                  <a:lnTo>
                    <a:pt x="0" y="502241"/>
                  </a:lnTo>
                  <a:lnTo>
                    <a:pt x="0" y="602690"/>
                  </a:lnTo>
                  <a:close/>
                  <a:moveTo>
                    <a:pt x="602690" y="167414"/>
                  </a:moveTo>
                  <a:lnTo>
                    <a:pt x="33483" y="167414"/>
                  </a:lnTo>
                  <a:cubicBezTo>
                    <a:pt x="15067" y="167414"/>
                    <a:pt x="0" y="182481"/>
                    <a:pt x="0" y="200897"/>
                  </a:cubicBezTo>
                  <a:lnTo>
                    <a:pt x="0" y="401793"/>
                  </a:lnTo>
                  <a:cubicBezTo>
                    <a:pt x="0" y="420209"/>
                    <a:pt x="15067" y="435276"/>
                    <a:pt x="33483" y="435276"/>
                  </a:cubicBezTo>
                  <a:lnTo>
                    <a:pt x="602690" y="435276"/>
                  </a:lnTo>
                  <a:cubicBezTo>
                    <a:pt x="621105" y="435276"/>
                    <a:pt x="636172" y="420209"/>
                    <a:pt x="636172" y="401793"/>
                  </a:cubicBezTo>
                  <a:lnTo>
                    <a:pt x="636172" y="200897"/>
                  </a:lnTo>
                  <a:cubicBezTo>
                    <a:pt x="636172" y="182481"/>
                    <a:pt x="621105" y="167414"/>
                    <a:pt x="602690" y="167414"/>
                  </a:cubicBezTo>
                  <a:close/>
                  <a:moveTo>
                    <a:pt x="0" y="0"/>
                  </a:moveTo>
                  <a:lnTo>
                    <a:pt x="0" y="100448"/>
                  </a:lnTo>
                  <a:lnTo>
                    <a:pt x="636172" y="100448"/>
                  </a:lnTo>
                  <a:lnTo>
                    <a:pt x="636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ADDC87-7365-4729-A84C-23590199066D}"/>
              </a:ext>
            </a:extLst>
          </p:cNvPr>
          <p:cNvGrpSpPr/>
          <p:nvPr/>
        </p:nvGrpSpPr>
        <p:grpSpPr>
          <a:xfrm>
            <a:off x="3457603" y="303951"/>
            <a:ext cx="2466695" cy="4608624"/>
            <a:chOff x="3457603" y="303951"/>
            <a:chExt cx="2466695" cy="460862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AB36DC-C164-448F-B689-446B9DBD5832}"/>
                </a:ext>
              </a:extLst>
            </p:cNvPr>
            <p:cNvSpPr/>
            <p:nvPr/>
          </p:nvSpPr>
          <p:spPr>
            <a:xfrm>
              <a:off x="5743353" y="1356127"/>
              <a:ext cx="180945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D783851-561A-4178-845D-7FBFF329BE59}"/>
                </a:ext>
              </a:extLst>
            </p:cNvPr>
            <p:cNvSpPr/>
            <p:nvPr/>
          </p:nvSpPr>
          <p:spPr>
            <a:xfrm>
              <a:off x="3565171" y="1361407"/>
              <a:ext cx="467832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A22B0B7-8333-40EB-B880-3083E951F9E8}"/>
                </a:ext>
              </a:extLst>
            </p:cNvPr>
            <p:cNvSpPr/>
            <p:nvPr/>
          </p:nvSpPr>
          <p:spPr>
            <a:xfrm>
              <a:off x="3470332" y="384303"/>
              <a:ext cx="328093" cy="170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5E50A0E-28EA-4A39-BD37-296ACCF6BCEF}"/>
                </a:ext>
              </a:extLst>
            </p:cNvPr>
            <p:cNvSpPr/>
            <p:nvPr/>
          </p:nvSpPr>
          <p:spPr>
            <a:xfrm>
              <a:off x="4124459" y="1395958"/>
              <a:ext cx="347773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2" name="그림 15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60EB0A-8EE6-4AE9-A996-163C6E80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75736"/>
            <a:stretch/>
          </p:blipFill>
          <p:spPr>
            <a:xfrm>
              <a:off x="3459784" y="303951"/>
              <a:ext cx="2366225" cy="1021151"/>
            </a:xfrm>
            <a:prstGeom prst="rect">
              <a:avLst/>
            </a:prstGeom>
          </p:spPr>
        </p:pic>
        <p:pic>
          <p:nvPicPr>
            <p:cNvPr id="154" name="그림 15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01F8C77-1ED2-45FB-9878-224932421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54"/>
            <a:stretch/>
          </p:blipFill>
          <p:spPr>
            <a:xfrm>
              <a:off x="3457603" y="4140482"/>
              <a:ext cx="2367230" cy="772093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6289543-24FE-42D2-B3AA-7FC2709590AB}"/>
                </a:ext>
              </a:extLst>
            </p:cNvPr>
            <p:cNvSpPr/>
            <p:nvPr/>
          </p:nvSpPr>
          <p:spPr>
            <a:xfrm>
              <a:off x="3460789" y="2357352"/>
              <a:ext cx="2367230" cy="18776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0A3275D-C09F-4411-9695-DA388A6F08BF}"/>
                </a:ext>
              </a:extLst>
            </p:cNvPr>
            <p:cNvSpPr/>
            <p:nvPr/>
          </p:nvSpPr>
          <p:spPr>
            <a:xfrm>
              <a:off x="3525112" y="1392073"/>
              <a:ext cx="685707" cy="437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6C378B6-1484-4C3A-BAC5-A74E4AA1A0C8}"/>
                </a:ext>
              </a:extLst>
            </p:cNvPr>
            <p:cNvSpPr txBox="1"/>
            <p:nvPr/>
          </p:nvSpPr>
          <p:spPr>
            <a:xfrm>
              <a:off x="3633678" y="1337091"/>
              <a:ext cx="4678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398B8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첫걸음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A7390708-A6B5-4B5A-BB4E-A6756A3F8446}"/>
                </a:ext>
              </a:extLst>
            </p:cNvPr>
            <p:cNvSpPr/>
            <p:nvPr/>
          </p:nvSpPr>
          <p:spPr>
            <a:xfrm>
              <a:off x="4205560" y="1553202"/>
              <a:ext cx="1562105" cy="3738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6EB4ED6-11C6-4871-B2D4-7ED4E1ADEA21}"/>
                </a:ext>
              </a:extLst>
            </p:cNvPr>
            <p:cNvSpPr txBox="1"/>
            <p:nvPr/>
          </p:nvSpPr>
          <p:spPr>
            <a:xfrm>
              <a:off x="3487584" y="1674682"/>
              <a:ext cx="17029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오늘의 목표 달성을 인증하고 포인트를 받으세요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BD48877-ED77-4502-89F4-FAE6AE550ED7}"/>
                </a:ext>
              </a:extLst>
            </p:cNvPr>
            <p:cNvSpPr txBox="1"/>
            <p:nvPr/>
          </p:nvSpPr>
          <p:spPr>
            <a:xfrm>
              <a:off x="3479357" y="1539189"/>
              <a:ext cx="9501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등교 전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10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분 책 읽기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10DD948-87DC-431D-8B06-E6EC1411576A}"/>
                </a:ext>
              </a:extLst>
            </p:cNvPr>
            <p:cNvSpPr/>
            <p:nvPr/>
          </p:nvSpPr>
          <p:spPr>
            <a:xfrm>
              <a:off x="4270480" y="1397478"/>
              <a:ext cx="357814" cy="147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8D43B86-79FD-4301-9BF4-E5E2CE3A94BE}"/>
                </a:ext>
              </a:extLst>
            </p:cNvPr>
            <p:cNvSpPr txBox="1"/>
            <p:nvPr/>
          </p:nvSpPr>
          <p:spPr>
            <a:xfrm>
              <a:off x="4179233" y="1384391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8:30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292B1EE-880E-44FC-8F07-86ECDCE4020C}"/>
                </a:ext>
              </a:extLst>
            </p:cNvPr>
            <p:cNvSpPr/>
            <p:nvPr/>
          </p:nvSpPr>
          <p:spPr>
            <a:xfrm>
              <a:off x="3621875" y="414430"/>
              <a:ext cx="328093" cy="110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5FD0429-276E-41F2-A040-EB103144E007}"/>
                </a:ext>
              </a:extLst>
            </p:cNvPr>
            <p:cNvSpPr txBox="1"/>
            <p:nvPr/>
          </p:nvSpPr>
          <p:spPr>
            <a:xfrm>
              <a:off x="3537232" y="383313"/>
              <a:ext cx="56427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    </a:t>
              </a:r>
              <a:r>
                <a:rPr lang="en-US" altLang="ko-KR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8:30</a:t>
              </a:r>
              <a:endParaRPr lang="ko-KR" altLang="en-US" sz="6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pic>
          <p:nvPicPr>
            <p:cNvPr id="178" name="그림 17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2CE55EF-A0E9-4CB1-8D7D-8780B841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85" t="39976" r="46650" b="56671"/>
            <a:stretch/>
          </p:blipFill>
          <p:spPr>
            <a:xfrm rot="10800000">
              <a:off x="4603735" y="1410635"/>
              <a:ext cx="103335" cy="141082"/>
            </a:xfrm>
            <a:prstGeom prst="rect">
              <a:avLst/>
            </a:prstGeom>
          </p:spPr>
        </p:pic>
        <p:grpSp>
          <p:nvGrpSpPr>
            <p:cNvPr id="19" name="그래픽 17">
              <a:extLst>
                <a:ext uri="{FF2B5EF4-FFF2-40B4-BE49-F238E27FC236}">
                  <a16:creationId xmlns:a16="http://schemas.microsoft.com/office/drawing/2014/main" id="{5EC62293-91A9-4098-BDFE-A649C41E1ACD}"/>
                </a:ext>
              </a:extLst>
            </p:cNvPr>
            <p:cNvGrpSpPr/>
            <p:nvPr/>
          </p:nvGrpSpPr>
          <p:grpSpPr>
            <a:xfrm>
              <a:off x="3610948" y="1384978"/>
              <a:ext cx="43817" cy="116459"/>
              <a:chOff x="4524351" y="2400091"/>
              <a:chExt cx="91895" cy="244242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9BCB350D-F8A5-4E41-9931-67C273461CE9}"/>
                  </a:ext>
                </a:extLst>
              </p:cNvPr>
              <p:cNvSpPr/>
              <p:nvPr/>
            </p:nvSpPr>
            <p:spPr>
              <a:xfrm>
                <a:off x="4524351" y="2400091"/>
                <a:ext cx="91895" cy="244242"/>
              </a:xfrm>
              <a:custGeom>
                <a:avLst/>
                <a:gdLst>
                  <a:gd name="connsiteX0" fmla="*/ 86006 w 91894"/>
                  <a:gd name="connsiteY0" fmla="*/ 135758 h 244242"/>
                  <a:gd name="connsiteX1" fmla="*/ 78348 w 91894"/>
                  <a:gd name="connsiteY1" fmla="*/ 141588 h 244242"/>
                  <a:gd name="connsiteX2" fmla="*/ 21922 w 91894"/>
                  <a:gd name="connsiteY2" fmla="*/ 140254 h 244242"/>
                  <a:gd name="connsiteX3" fmla="*/ 11778 w 91894"/>
                  <a:gd name="connsiteY3" fmla="*/ 132605 h 244242"/>
                  <a:gd name="connsiteX4" fmla="*/ 243 w 91894"/>
                  <a:gd name="connsiteY4" fmla="*/ 71283 h 244242"/>
                  <a:gd name="connsiteX5" fmla="*/ 45125 w 91894"/>
                  <a:gd name="connsiteY5" fmla="*/ 46 h 244242"/>
                  <a:gd name="connsiteX6" fmla="*/ 86006 w 91894"/>
                  <a:gd name="connsiteY6" fmla="*/ 135758 h 244242"/>
                  <a:gd name="connsiteX7" fmla="*/ 13597 w 91894"/>
                  <a:gd name="connsiteY7" fmla="*/ 169524 h 244242"/>
                  <a:gd name="connsiteX8" fmla="*/ 8672 w 91894"/>
                  <a:gd name="connsiteY8" fmla="*/ 195337 h 244242"/>
                  <a:gd name="connsiteX9" fmla="*/ 37257 w 91894"/>
                  <a:gd name="connsiteY9" fmla="*/ 243857 h 244242"/>
                  <a:gd name="connsiteX10" fmla="*/ 75957 w 91894"/>
                  <a:gd name="connsiteY10" fmla="*/ 204167 h 244242"/>
                  <a:gd name="connsiteX11" fmla="*/ 77872 w 91894"/>
                  <a:gd name="connsiteY11" fmla="*/ 177983 h 244242"/>
                  <a:gd name="connsiteX12" fmla="*/ 13597 w 91894"/>
                  <a:gd name="connsiteY12" fmla="*/ 169524 h 24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94" h="244242">
                    <a:moveTo>
                      <a:pt x="86006" y="135758"/>
                    </a:moveTo>
                    <a:cubicBezTo>
                      <a:pt x="85273" y="139330"/>
                      <a:pt x="82834" y="142664"/>
                      <a:pt x="78348" y="141588"/>
                    </a:cubicBezTo>
                    <a:cubicBezTo>
                      <a:pt x="62203" y="137768"/>
                      <a:pt x="36905" y="136625"/>
                      <a:pt x="21922" y="140254"/>
                    </a:cubicBezTo>
                    <a:cubicBezTo>
                      <a:pt x="16416" y="141588"/>
                      <a:pt x="13845" y="139187"/>
                      <a:pt x="11778" y="132605"/>
                    </a:cubicBezTo>
                    <a:cubicBezTo>
                      <a:pt x="6625" y="116261"/>
                      <a:pt x="-1510" y="96544"/>
                      <a:pt x="243" y="71283"/>
                    </a:cubicBezTo>
                    <a:cubicBezTo>
                      <a:pt x="4158" y="14695"/>
                      <a:pt x="27522" y="-973"/>
                      <a:pt x="45125" y="46"/>
                    </a:cubicBezTo>
                    <a:cubicBezTo>
                      <a:pt x="62727" y="1065"/>
                      <a:pt x="107961" y="29031"/>
                      <a:pt x="86006" y="135758"/>
                    </a:cubicBezTo>
                    <a:close/>
                    <a:moveTo>
                      <a:pt x="13597" y="169524"/>
                    </a:moveTo>
                    <a:cubicBezTo>
                      <a:pt x="13597" y="169524"/>
                      <a:pt x="10444" y="179345"/>
                      <a:pt x="8672" y="195337"/>
                    </a:cubicBezTo>
                    <a:cubicBezTo>
                      <a:pt x="5739" y="221788"/>
                      <a:pt x="11425" y="240143"/>
                      <a:pt x="37257" y="243857"/>
                    </a:cubicBezTo>
                    <a:cubicBezTo>
                      <a:pt x="59050" y="247001"/>
                      <a:pt x="73042" y="230618"/>
                      <a:pt x="75957" y="204167"/>
                    </a:cubicBezTo>
                    <a:cubicBezTo>
                      <a:pt x="77719" y="188184"/>
                      <a:pt x="77872" y="177983"/>
                      <a:pt x="77872" y="177983"/>
                    </a:cubicBezTo>
                    <a:lnTo>
                      <a:pt x="13597" y="169524"/>
                    </a:lnTo>
                    <a:close/>
                  </a:path>
                </a:pathLst>
              </a:custGeom>
              <a:solidFill>
                <a:srgbClr val="58BA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424C64-150C-4A9C-AE35-A846B8C17EB1}"/>
                </a:ext>
              </a:extLst>
            </p:cNvPr>
            <p:cNvSpPr/>
            <p:nvPr/>
          </p:nvSpPr>
          <p:spPr>
            <a:xfrm>
              <a:off x="3458779" y="1852773"/>
              <a:ext cx="2367230" cy="27782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2674E57-038B-4EAF-912E-8369683D81EC}"/>
                </a:ext>
              </a:extLst>
            </p:cNvPr>
            <p:cNvSpPr txBox="1"/>
            <p:nvPr/>
          </p:nvSpPr>
          <p:spPr>
            <a:xfrm>
              <a:off x="3481010" y="1879922"/>
              <a:ext cx="8605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398B8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앱으로 이동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666C189-690E-42AA-B59B-FF6BAD1A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8779" y="2122081"/>
              <a:ext cx="2366326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그림 1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89499E-6A6E-4570-B0B8-08A7FD3B1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769" b="23588"/>
            <a:stretch/>
          </p:blipFill>
          <p:spPr>
            <a:xfrm>
              <a:off x="3458960" y="2122081"/>
              <a:ext cx="2367230" cy="23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87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7A1476-504D-47CF-BD58-72EF1F7641B6}"/>
              </a:ext>
            </a:extLst>
          </p:cNvPr>
          <p:cNvGrpSpPr/>
          <p:nvPr/>
        </p:nvGrpSpPr>
        <p:grpSpPr>
          <a:xfrm>
            <a:off x="3458779" y="303951"/>
            <a:ext cx="2465519" cy="4608624"/>
            <a:chOff x="2925379" y="307383"/>
            <a:chExt cx="2465519" cy="460862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AB36DC-C164-448F-B689-446B9DBD5832}"/>
                </a:ext>
              </a:extLst>
            </p:cNvPr>
            <p:cNvSpPr/>
            <p:nvPr/>
          </p:nvSpPr>
          <p:spPr>
            <a:xfrm>
              <a:off x="5209953" y="1970126"/>
              <a:ext cx="180945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D783851-561A-4178-845D-7FBFF329BE59}"/>
                </a:ext>
              </a:extLst>
            </p:cNvPr>
            <p:cNvSpPr/>
            <p:nvPr/>
          </p:nvSpPr>
          <p:spPr>
            <a:xfrm>
              <a:off x="3031771" y="1975406"/>
              <a:ext cx="467832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A22B0B7-8333-40EB-B880-3083E951F9E8}"/>
                </a:ext>
              </a:extLst>
            </p:cNvPr>
            <p:cNvSpPr/>
            <p:nvPr/>
          </p:nvSpPr>
          <p:spPr>
            <a:xfrm>
              <a:off x="2936932" y="387735"/>
              <a:ext cx="328093" cy="170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5E50A0E-28EA-4A39-BD37-296ACCF6BCEF}"/>
                </a:ext>
              </a:extLst>
            </p:cNvPr>
            <p:cNvSpPr/>
            <p:nvPr/>
          </p:nvSpPr>
          <p:spPr>
            <a:xfrm>
              <a:off x="3591059" y="2009957"/>
              <a:ext cx="347773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2" name="그림 15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60EB0A-8EE6-4AE9-A996-163C6E80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6923"/>
            <a:stretch/>
          </p:blipFill>
          <p:spPr>
            <a:xfrm>
              <a:off x="2926384" y="307383"/>
              <a:ext cx="2366225" cy="2233710"/>
            </a:xfrm>
            <a:prstGeom prst="rect">
              <a:avLst/>
            </a:prstGeom>
          </p:spPr>
        </p:pic>
        <p:pic>
          <p:nvPicPr>
            <p:cNvPr id="154" name="그림 15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01F8C77-1ED2-45FB-9878-224932421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54"/>
            <a:stretch/>
          </p:blipFill>
          <p:spPr>
            <a:xfrm>
              <a:off x="2929570" y="4143914"/>
              <a:ext cx="2367230" cy="772093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6289543-24FE-42D2-B3AA-7FC2709590AB}"/>
                </a:ext>
              </a:extLst>
            </p:cNvPr>
            <p:cNvSpPr/>
            <p:nvPr/>
          </p:nvSpPr>
          <p:spPr>
            <a:xfrm>
              <a:off x="2927389" y="3287394"/>
              <a:ext cx="2367230" cy="9510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그림 15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33DD7B-1E15-4393-BF65-BBE6D490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12" b="23588"/>
            <a:stretch/>
          </p:blipFill>
          <p:spPr>
            <a:xfrm>
              <a:off x="2927389" y="2736080"/>
              <a:ext cx="2367230" cy="551313"/>
            </a:xfrm>
            <a:prstGeom prst="rect">
              <a:avLst/>
            </a:prstGeom>
          </p:spPr>
        </p:pic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0A3275D-C09F-4411-9695-DA388A6F08BF}"/>
                </a:ext>
              </a:extLst>
            </p:cNvPr>
            <p:cNvSpPr/>
            <p:nvPr/>
          </p:nvSpPr>
          <p:spPr>
            <a:xfrm>
              <a:off x="2991712" y="2006072"/>
              <a:ext cx="685707" cy="437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6C378B6-1484-4C3A-BAC5-A74E4AA1A0C8}"/>
                </a:ext>
              </a:extLst>
            </p:cNvPr>
            <p:cNvSpPr txBox="1"/>
            <p:nvPr/>
          </p:nvSpPr>
          <p:spPr>
            <a:xfrm>
              <a:off x="3100278" y="1951090"/>
              <a:ext cx="4678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398B8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첫걸음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A7390708-A6B5-4B5A-BB4E-A6756A3F8446}"/>
                </a:ext>
              </a:extLst>
            </p:cNvPr>
            <p:cNvSpPr/>
            <p:nvPr/>
          </p:nvSpPr>
          <p:spPr>
            <a:xfrm>
              <a:off x="3672160" y="2167201"/>
              <a:ext cx="1562105" cy="3738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6EB4ED6-11C6-4871-B2D4-7ED4E1ADEA21}"/>
                </a:ext>
              </a:extLst>
            </p:cNvPr>
            <p:cNvSpPr txBox="1"/>
            <p:nvPr/>
          </p:nvSpPr>
          <p:spPr>
            <a:xfrm>
              <a:off x="2954184" y="2288681"/>
              <a:ext cx="17029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오늘의 목표 달성을 인증하고 포인트를 받으세요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BD48877-ED77-4502-89F4-FAE6AE550ED7}"/>
                </a:ext>
              </a:extLst>
            </p:cNvPr>
            <p:cNvSpPr txBox="1"/>
            <p:nvPr/>
          </p:nvSpPr>
          <p:spPr>
            <a:xfrm>
              <a:off x="2945957" y="2153188"/>
              <a:ext cx="9501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등교 전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10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분 책 읽기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10DD948-87DC-431D-8B06-E6EC1411576A}"/>
                </a:ext>
              </a:extLst>
            </p:cNvPr>
            <p:cNvSpPr/>
            <p:nvPr/>
          </p:nvSpPr>
          <p:spPr>
            <a:xfrm>
              <a:off x="3737080" y="2011477"/>
              <a:ext cx="357814" cy="147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8D43B86-79FD-4301-9BF4-E5E2CE3A94BE}"/>
                </a:ext>
              </a:extLst>
            </p:cNvPr>
            <p:cNvSpPr txBox="1"/>
            <p:nvPr/>
          </p:nvSpPr>
          <p:spPr>
            <a:xfrm>
              <a:off x="3645833" y="1998390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8:30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292B1EE-880E-44FC-8F07-86ECDCE4020C}"/>
                </a:ext>
              </a:extLst>
            </p:cNvPr>
            <p:cNvSpPr/>
            <p:nvPr/>
          </p:nvSpPr>
          <p:spPr>
            <a:xfrm>
              <a:off x="3088475" y="417862"/>
              <a:ext cx="328093" cy="110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5FD0429-276E-41F2-A040-EB103144E007}"/>
                </a:ext>
              </a:extLst>
            </p:cNvPr>
            <p:cNvSpPr txBox="1"/>
            <p:nvPr/>
          </p:nvSpPr>
          <p:spPr>
            <a:xfrm>
              <a:off x="3003832" y="386745"/>
              <a:ext cx="56427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    </a:t>
              </a:r>
              <a:r>
                <a:rPr lang="en-US" altLang="ko-KR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8:30</a:t>
              </a:r>
              <a:endParaRPr lang="ko-KR" altLang="en-US" sz="6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4143881-8820-4867-9A3D-7EBA440F55F6}"/>
                </a:ext>
              </a:extLst>
            </p:cNvPr>
            <p:cNvSpPr/>
            <p:nvPr/>
          </p:nvSpPr>
          <p:spPr>
            <a:xfrm>
              <a:off x="4746252" y="2846966"/>
              <a:ext cx="359664" cy="14223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4057303-003B-4CF7-8E34-C4894FF7B096}"/>
                </a:ext>
              </a:extLst>
            </p:cNvPr>
            <p:cNvSpPr txBox="1"/>
            <p:nvPr/>
          </p:nvSpPr>
          <p:spPr>
            <a:xfrm>
              <a:off x="4686486" y="2804572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8:30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178" name="그림 17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2CE55EF-A0E9-4CB1-8D7D-8780B841F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85" t="39976" r="46650" b="56671"/>
            <a:stretch/>
          </p:blipFill>
          <p:spPr>
            <a:xfrm rot="10800000">
              <a:off x="4070335" y="2024634"/>
              <a:ext cx="103335" cy="141082"/>
            </a:xfrm>
            <a:prstGeom prst="rect">
              <a:avLst/>
            </a:prstGeom>
          </p:spPr>
        </p:pic>
        <p:grpSp>
          <p:nvGrpSpPr>
            <p:cNvPr id="19" name="그래픽 17">
              <a:extLst>
                <a:ext uri="{FF2B5EF4-FFF2-40B4-BE49-F238E27FC236}">
                  <a16:creationId xmlns:a16="http://schemas.microsoft.com/office/drawing/2014/main" id="{5EC62293-91A9-4098-BDFE-A649C41E1ACD}"/>
                </a:ext>
              </a:extLst>
            </p:cNvPr>
            <p:cNvGrpSpPr/>
            <p:nvPr/>
          </p:nvGrpSpPr>
          <p:grpSpPr>
            <a:xfrm>
              <a:off x="3077548" y="1998977"/>
              <a:ext cx="43817" cy="116459"/>
              <a:chOff x="4524351" y="2400091"/>
              <a:chExt cx="91895" cy="244242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9BCB350D-F8A5-4E41-9931-67C273461CE9}"/>
                  </a:ext>
                </a:extLst>
              </p:cNvPr>
              <p:cNvSpPr/>
              <p:nvPr/>
            </p:nvSpPr>
            <p:spPr>
              <a:xfrm>
                <a:off x="4524351" y="2400091"/>
                <a:ext cx="91895" cy="244242"/>
              </a:xfrm>
              <a:custGeom>
                <a:avLst/>
                <a:gdLst>
                  <a:gd name="connsiteX0" fmla="*/ 86006 w 91894"/>
                  <a:gd name="connsiteY0" fmla="*/ 135758 h 244242"/>
                  <a:gd name="connsiteX1" fmla="*/ 78348 w 91894"/>
                  <a:gd name="connsiteY1" fmla="*/ 141588 h 244242"/>
                  <a:gd name="connsiteX2" fmla="*/ 21922 w 91894"/>
                  <a:gd name="connsiteY2" fmla="*/ 140254 h 244242"/>
                  <a:gd name="connsiteX3" fmla="*/ 11778 w 91894"/>
                  <a:gd name="connsiteY3" fmla="*/ 132605 h 244242"/>
                  <a:gd name="connsiteX4" fmla="*/ 243 w 91894"/>
                  <a:gd name="connsiteY4" fmla="*/ 71283 h 244242"/>
                  <a:gd name="connsiteX5" fmla="*/ 45125 w 91894"/>
                  <a:gd name="connsiteY5" fmla="*/ 46 h 244242"/>
                  <a:gd name="connsiteX6" fmla="*/ 86006 w 91894"/>
                  <a:gd name="connsiteY6" fmla="*/ 135758 h 244242"/>
                  <a:gd name="connsiteX7" fmla="*/ 13597 w 91894"/>
                  <a:gd name="connsiteY7" fmla="*/ 169524 h 244242"/>
                  <a:gd name="connsiteX8" fmla="*/ 8672 w 91894"/>
                  <a:gd name="connsiteY8" fmla="*/ 195337 h 244242"/>
                  <a:gd name="connsiteX9" fmla="*/ 37257 w 91894"/>
                  <a:gd name="connsiteY9" fmla="*/ 243857 h 244242"/>
                  <a:gd name="connsiteX10" fmla="*/ 75957 w 91894"/>
                  <a:gd name="connsiteY10" fmla="*/ 204167 h 244242"/>
                  <a:gd name="connsiteX11" fmla="*/ 77872 w 91894"/>
                  <a:gd name="connsiteY11" fmla="*/ 177983 h 244242"/>
                  <a:gd name="connsiteX12" fmla="*/ 13597 w 91894"/>
                  <a:gd name="connsiteY12" fmla="*/ 169524 h 24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94" h="244242">
                    <a:moveTo>
                      <a:pt x="86006" y="135758"/>
                    </a:moveTo>
                    <a:cubicBezTo>
                      <a:pt x="85273" y="139330"/>
                      <a:pt x="82834" y="142664"/>
                      <a:pt x="78348" y="141588"/>
                    </a:cubicBezTo>
                    <a:cubicBezTo>
                      <a:pt x="62203" y="137768"/>
                      <a:pt x="36905" y="136625"/>
                      <a:pt x="21922" y="140254"/>
                    </a:cubicBezTo>
                    <a:cubicBezTo>
                      <a:pt x="16416" y="141588"/>
                      <a:pt x="13845" y="139187"/>
                      <a:pt x="11778" y="132605"/>
                    </a:cubicBezTo>
                    <a:cubicBezTo>
                      <a:pt x="6625" y="116261"/>
                      <a:pt x="-1510" y="96544"/>
                      <a:pt x="243" y="71283"/>
                    </a:cubicBezTo>
                    <a:cubicBezTo>
                      <a:pt x="4158" y="14695"/>
                      <a:pt x="27522" y="-973"/>
                      <a:pt x="45125" y="46"/>
                    </a:cubicBezTo>
                    <a:cubicBezTo>
                      <a:pt x="62727" y="1065"/>
                      <a:pt x="107961" y="29031"/>
                      <a:pt x="86006" y="135758"/>
                    </a:cubicBezTo>
                    <a:close/>
                    <a:moveTo>
                      <a:pt x="13597" y="169524"/>
                    </a:moveTo>
                    <a:cubicBezTo>
                      <a:pt x="13597" y="169524"/>
                      <a:pt x="10444" y="179345"/>
                      <a:pt x="8672" y="195337"/>
                    </a:cubicBezTo>
                    <a:cubicBezTo>
                      <a:pt x="5739" y="221788"/>
                      <a:pt x="11425" y="240143"/>
                      <a:pt x="37257" y="243857"/>
                    </a:cubicBezTo>
                    <a:cubicBezTo>
                      <a:pt x="59050" y="247001"/>
                      <a:pt x="73042" y="230618"/>
                      <a:pt x="75957" y="204167"/>
                    </a:cubicBezTo>
                    <a:cubicBezTo>
                      <a:pt x="77719" y="188184"/>
                      <a:pt x="77872" y="177983"/>
                      <a:pt x="77872" y="177983"/>
                    </a:cubicBezTo>
                    <a:lnTo>
                      <a:pt x="13597" y="169524"/>
                    </a:lnTo>
                    <a:close/>
                  </a:path>
                </a:pathLst>
              </a:custGeom>
              <a:solidFill>
                <a:srgbClr val="58BA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424C64-150C-4A9C-AE35-A846B8C17EB1}"/>
                </a:ext>
              </a:extLst>
            </p:cNvPr>
            <p:cNvSpPr/>
            <p:nvPr/>
          </p:nvSpPr>
          <p:spPr>
            <a:xfrm>
              <a:off x="2925379" y="2466772"/>
              <a:ext cx="2367230" cy="27782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2674E57-038B-4EAF-912E-8369683D81EC}"/>
                </a:ext>
              </a:extLst>
            </p:cNvPr>
            <p:cNvSpPr txBox="1"/>
            <p:nvPr/>
          </p:nvSpPr>
          <p:spPr>
            <a:xfrm>
              <a:off x="2947610" y="2493921"/>
              <a:ext cx="8605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398B89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앱으로 이동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666C189-690E-42AA-B59B-FF6BAD1A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5379" y="2736080"/>
              <a:ext cx="2366326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29F3EA-7575-4CEE-A033-F5EC80B99ED5}"/>
              </a:ext>
            </a:extLst>
          </p:cNvPr>
          <p:cNvGrpSpPr/>
          <p:nvPr/>
        </p:nvGrpSpPr>
        <p:grpSpPr>
          <a:xfrm>
            <a:off x="790139" y="298671"/>
            <a:ext cx="2370416" cy="4608624"/>
            <a:chOff x="5294164" y="302103"/>
            <a:chExt cx="2370416" cy="4608624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B23FE2D-84C6-41F0-9981-A2283E008169}"/>
                </a:ext>
              </a:extLst>
            </p:cNvPr>
            <p:cNvSpPr/>
            <p:nvPr/>
          </p:nvSpPr>
          <p:spPr>
            <a:xfrm>
              <a:off x="5399551" y="1970126"/>
              <a:ext cx="467832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E4D99E8-4359-4F0D-9EE8-758CD6240992}"/>
                </a:ext>
              </a:extLst>
            </p:cNvPr>
            <p:cNvSpPr/>
            <p:nvPr/>
          </p:nvSpPr>
          <p:spPr>
            <a:xfrm>
              <a:off x="5304712" y="382455"/>
              <a:ext cx="328093" cy="170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5A8901-376C-40CB-A7B3-3742A3EC111E}"/>
                </a:ext>
              </a:extLst>
            </p:cNvPr>
            <p:cNvSpPr/>
            <p:nvPr/>
          </p:nvSpPr>
          <p:spPr>
            <a:xfrm>
              <a:off x="5958839" y="2004677"/>
              <a:ext cx="347773" cy="139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" name="그림 2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1950ECD-73B8-4112-B098-AEE4BDEE2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6923"/>
            <a:stretch/>
          </p:blipFill>
          <p:spPr>
            <a:xfrm>
              <a:off x="5294164" y="302103"/>
              <a:ext cx="2367230" cy="2233710"/>
            </a:xfrm>
            <a:prstGeom prst="rect">
              <a:avLst/>
            </a:prstGeom>
          </p:spPr>
        </p:pic>
        <p:pic>
          <p:nvPicPr>
            <p:cNvPr id="216" name="그림 21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414027D-9241-4325-8994-2EFB0C418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54"/>
            <a:stretch/>
          </p:blipFill>
          <p:spPr>
            <a:xfrm>
              <a:off x="5297350" y="4138634"/>
              <a:ext cx="2367230" cy="772093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2C8F519-5FE0-4DE2-8237-75259146E58D}"/>
                </a:ext>
              </a:extLst>
            </p:cNvPr>
            <p:cNvSpPr/>
            <p:nvPr/>
          </p:nvSpPr>
          <p:spPr>
            <a:xfrm>
              <a:off x="5295169" y="3078840"/>
              <a:ext cx="2367230" cy="11543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621A74E-8928-4B13-8424-8CE5DDCB9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12" b="23588"/>
            <a:stretch/>
          </p:blipFill>
          <p:spPr>
            <a:xfrm>
              <a:off x="5295169" y="2527526"/>
              <a:ext cx="2367230" cy="55131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F644DC6-4906-48BA-A517-C2EBFEC65DCE}"/>
                </a:ext>
              </a:extLst>
            </p:cNvPr>
            <p:cNvSpPr/>
            <p:nvPr/>
          </p:nvSpPr>
          <p:spPr>
            <a:xfrm>
              <a:off x="5359492" y="2000792"/>
              <a:ext cx="685707" cy="437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174B74D-2B37-4BC6-9CBA-09BACF144601}"/>
                </a:ext>
              </a:extLst>
            </p:cNvPr>
            <p:cNvSpPr/>
            <p:nvPr/>
          </p:nvSpPr>
          <p:spPr>
            <a:xfrm>
              <a:off x="6039940" y="2161921"/>
              <a:ext cx="1562105" cy="3738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0DD1A0-02E4-4DB3-B18E-3019D32C3D07}"/>
                </a:ext>
              </a:extLst>
            </p:cNvPr>
            <p:cNvSpPr txBox="1"/>
            <p:nvPr/>
          </p:nvSpPr>
          <p:spPr>
            <a:xfrm>
              <a:off x="5321964" y="2288637"/>
              <a:ext cx="17029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오늘의 목표 달성을 인증하고 포인트를 받으세요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E49AA4F-DCD4-4689-9589-1AA0C5B6A304}"/>
                </a:ext>
              </a:extLst>
            </p:cNvPr>
            <p:cNvSpPr txBox="1"/>
            <p:nvPr/>
          </p:nvSpPr>
          <p:spPr>
            <a:xfrm>
              <a:off x="5313737" y="2153144"/>
              <a:ext cx="9501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등교 전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10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분 책 읽기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08F3918-DB39-4D2A-9F29-3A8D3D46CAEB}"/>
                </a:ext>
              </a:extLst>
            </p:cNvPr>
            <p:cNvSpPr/>
            <p:nvPr/>
          </p:nvSpPr>
          <p:spPr>
            <a:xfrm>
              <a:off x="6104860" y="2006197"/>
              <a:ext cx="357814" cy="147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4312C65-F5EA-4764-82E1-F9AD0F92A7BF}"/>
                </a:ext>
              </a:extLst>
            </p:cNvPr>
            <p:cNvSpPr txBox="1"/>
            <p:nvPr/>
          </p:nvSpPr>
          <p:spPr>
            <a:xfrm>
              <a:off x="6013613" y="1993110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8:30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C0366C-C965-4885-8C3F-C0F9B5017973}"/>
                </a:ext>
              </a:extLst>
            </p:cNvPr>
            <p:cNvSpPr/>
            <p:nvPr/>
          </p:nvSpPr>
          <p:spPr>
            <a:xfrm>
              <a:off x="5456255" y="412582"/>
              <a:ext cx="328093" cy="110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B59EBA6-1796-42B2-AC28-CCA9CA68321D}"/>
                </a:ext>
              </a:extLst>
            </p:cNvPr>
            <p:cNvSpPr txBox="1"/>
            <p:nvPr/>
          </p:nvSpPr>
          <p:spPr>
            <a:xfrm>
              <a:off x="5371612" y="381465"/>
              <a:ext cx="56427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    </a:t>
              </a:r>
              <a:r>
                <a:rPr lang="en-US" altLang="ko-KR" sz="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8:30</a:t>
              </a:r>
              <a:endParaRPr lang="ko-KR" altLang="en-US" sz="6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57150A-FE57-4BF4-8DB8-853520DC8543}"/>
                </a:ext>
              </a:extLst>
            </p:cNvPr>
            <p:cNvSpPr/>
            <p:nvPr/>
          </p:nvSpPr>
          <p:spPr>
            <a:xfrm>
              <a:off x="7114032" y="2646422"/>
              <a:ext cx="359664" cy="14223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42B707D-4A52-4FF3-9CE1-AFE99B3F6D96}"/>
                </a:ext>
              </a:extLst>
            </p:cNvPr>
            <p:cNvSpPr txBox="1"/>
            <p:nvPr/>
          </p:nvSpPr>
          <p:spPr>
            <a:xfrm>
              <a:off x="7054266" y="2604028"/>
              <a:ext cx="4791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오전   </a:t>
              </a:r>
              <a:r>
                <a:rPr lang="en-US" altLang="ko-KR" sz="500" dirty="0">
                  <a:solidFill>
                    <a:srgbClr val="60606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8:30</a:t>
              </a:r>
              <a:endParaRPr lang="ko-KR" altLang="en-US" sz="500" dirty="0">
                <a:solidFill>
                  <a:srgbClr val="60606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F2DD1B9-A765-4DE3-ABE0-43BE0FF64E4C}"/>
              </a:ext>
            </a:extLst>
          </p:cNvPr>
          <p:cNvSpPr txBox="1"/>
          <p:nvPr/>
        </p:nvSpPr>
        <p:spPr>
          <a:xfrm>
            <a:off x="936657" y="1947658"/>
            <a:ext cx="4678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398B8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첫걸음</a:t>
            </a:r>
          </a:p>
        </p:txBody>
      </p:sp>
      <p:grpSp>
        <p:nvGrpSpPr>
          <p:cNvPr id="182" name="그래픽 17">
            <a:extLst>
              <a:ext uri="{FF2B5EF4-FFF2-40B4-BE49-F238E27FC236}">
                <a16:creationId xmlns:a16="http://schemas.microsoft.com/office/drawing/2014/main" id="{FE1BF1DF-ABC8-4935-A41A-11A6D533A4CC}"/>
              </a:ext>
            </a:extLst>
          </p:cNvPr>
          <p:cNvGrpSpPr/>
          <p:nvPr/>
        </p:nvGrpSpPr>
        <p:grpSpPr>
          <a:xfrm>
            <a:off x="913927" y="1995545"/>
            <a:ext cx="43817" cy="116459"/>
            <a:chOff x="4524351" y="2383871"/>
            <a:chExt cx="91895" cy="244242"/>
          </a:xfrm>
        </p:grpSpPr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A9DA4924-D44E-4BB9-9854-B18B0F25B540}"/>
                </a:ext>
              </a:extLst>
            </p:cNvPr>
            <p:cNvSpPr/>
            <p:nvPr/>
          </p:nvSpPr>
          <p:spPr>
            <a:xfrm>
              <a:off x="4524351" y="2383871"/>
              <a:ext cx="91895" cy="244242"/>
            </a:xfrm>
            <a:custGeom>
              <a:avLst/>
              <a:gdLst>
                <a:gd name="connsiteX0" fmla="*/ 86006 w 91894"/>
                <a:gd name="connsiteY0" fmla="*/ 135758 h 244242"/>
                <a:gd name="connsiteX1" fmla="*/ 78348 w 91894"/>
                <a:gd name="connsiteY1" fmla="*/ 141588 h 244242"/>
                <a:gd name="connsiteX2" fmla="*/ 21922 w 91894"/>
                <a:gd name="connsiteY2" fmla="*/ 140254 h 244242"/>
                <a:gd name="connsiteX3" fmla="*/ 11778 w 91894"/>
                <a:gd name="connsiteY3" fmla="*/ 132605 h 244242"/>
                <a:gd name="connsiteX4" fmla="*/ 243 w 91894"/>
                <a:gd name="connsiteY4" fmla="*/ 71283 h 244242"/>
                <a:gd name="connsiteX5" fmla="*/ 45125 w 91894"/>
                <a:gd name="connsiteY5" fmla="*/ 46 h 244242"/>
                <a:gd name="connsiteX6" fmla="*/ 86006 w 91894"/>
                <a:gd name="connsiteY6" fmla="*/ 135758 h 244242"/>
                <a:gd name="connsiteX7" fmla="*/ 13597 w 91894"/>
                <a:gd name="connsiteY7" fmla="*/ 169524 h 244242"/>
                <a:gd name="connsiteX8" fmla="*/ 8672 w 91894"/>
                <a:gd name="connsiteY8" fmla="*/ 195337 h 244242"/>
                <a:gd name="connsiteX9" fmla="*/ 37257 w 91894"/>
                <a:gd name="connsiteY9" fmla="*/ 243857 h 244242"/>
                <a:gd name="connsiteX10" fmla="*/ 75957 w 91894"/>
                <a:gd name="connsiteY10" fmla="*/ 204167 h 244242"/>
                <a:gd name="connsiteX11" fmla="*/ 77872 w 91894"/>
                <a:gd name="connsiteY11" fmla="*/ 177983 h 244242"/>
                <a:gd name="connsiteX12" fmla="*/ 13597 w 91894"/>
                <a:gd name="connsiteY12" fmla="*/ 169524 h 24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894" h="244242">
                  <a:moveTo>
                    <a:pt x="86006" y="135758"/>
                  </a:moveTo>
                  <a:cubicBezTo>
                    <a:pt x="85273" y="139330"/>
                    <a:pt x="82834" y="142664"/>
                    <a:pt x="78348" y="141588"/>
                  </a:cubicBezTo>
                  <a:cubicBezTo>
                    <a:pt x="62203" y="137768"/>
                    <a:pt x="36905" y="136625"/>
                    <a:pt x="21922" y="140254"/>
                  </a:cubicBezTo>
                  <a:cubicBezTo>
                    <a:pt x="16416" y="141588"/>
                    <a:pt x="13845" y="139187"/>
                    <a:pt x="11778" y="132605"/>
                  </a:cubicBezTo>
                  <a:cubicBezTo>
                    <a:pt x="6625" y="116261"/>
                    <a:pt x="-1510" y="96544"/>
                    <a:pt x="243" y="71283"/>
                  </a:cubicBezTo>
                  <a:cubicBezTo>
                    <a:pt x="4158" y="14695"/>
                    <a:pt x="27522" y="-973"/>
                    <a:pt x="45125" y="46"/>
                  </a:cubicBezTo>
                  <a:cubicBezTo>
                    <a:pt x="62727" y="1065"/>
                    <a:pt x="107961" y="29031"/>
                    <a:pt x="86006" y="135758"/>
                  </a:cubicBezTo>
                  <a:close/>
                  <a:moveTo>
                    <a:pt x="13597" y="169524"/>
                  </a:moveTo>
                  <a:cubicBezTo>
                    <a:pt x="13597" y="169524"/>
                    <a:pt x="10444" y="179345"/>
                    <a:pt x="8672" y="195337"/>
                  </a:cubicBezTo>
                  <a:cubicBezTo>
                    <a:pt x="5739" y="221788"/>
                    <a:pt x="11425" y="240143"/>
                    <a:pt x="37257" y="243857"/>
                  </a:cubicBezTo>
                  <a:cubicBezTo>
                    <a:pt x="59050" y="247001"/>
                    <a:pt x="73042" y="230618"/>
                    <a:pt x="75957" y="204167"/>
                  </a:cubicBezTo>
                  <a:cubicBezTo>
                    <a:pt x="77719" y="188184"/>
                    <a:pt x="77872" y="177983"/>
                    <a:pt x="77872" y="177983"/>
                  </a:cubicBezTo>
                  <a:lnTo>
                    <a:pt x="13597" y="169524"/>
                  </a:lnTo>
                  <a:close/>
                </a:path>
              </a:pathLst>
            </a:custGeom>
            <a:solidFill>
              <a:srgbClr val="58BA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E958F4EC-42F2-4D47-83B8-5086CC2331EA}"/>
              </a:ext>
            </a:extLst>
          </p:cNvPr>
          <p:cNvCxnSpPr>
            <a:cxnSpLocks/>
          </p:cNvCxnSpPr>
          <p:nvPr/>
        </p:nvCxnSpPr>
        <p:spPr>
          <a:xfrm flipH="1">
            <a:off x="790139" y="2524094"/>
            <a:ext cx="236632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1092FE-623E-46CA-A2F7-51D3E04E87E7}"/>
              </a:ext>
            </a:extLst>
          </p:cNvPr>
          <p:cNvGrpSpPr/>
          <p:nvPr/>
        </p:nvGrpSpPr>
        <p:grpSpPr>
          <a:xfrm>
            <a:off x="6270137" y="308026"/>
            <a:ext cx="2340685" cy="4599269"/>
            <a:chOff x="6270137" y="308026"/>
            <a:chExt cx="2340685" cy="459926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AF0AB8E-6408-47CD-82A0-B0448807732D}"/>
                </a:ext>
              </a:extLst>
            </p:cNvPr>
            <p:cNvGrpSpPr/>
            <p:nvPr/>
          </p:nvGrpSpPr>
          <p:grpSpPr>
            <a:xfrm>
              <a:off x="6270137" y="308026"/>
              <a:ext cx="2340685" cy="4599269"/>
              <a:chOff x="7132729" y="303892"/>
              <a:chExt cx="2340685" cy="4599269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F9497EC9-B9B1-443F-AE13-D6B2869656DE}"/>
                  </a:ext>
                </a:extLst>
              </p:cNvPr>
              <p:cNvGrpSpPr/>
              <p:nvPr/>
            </p:nvGrpSpPr>
            <p:grpSpPr>
              <a:xfrm>
                <a:off x="7132729" y="303892"/>
                <a:ext cx="2340685" cy="4599269"/>
                <a:chOff x="5181177" y="304041"/>
                <a:chExt cx="2340685" cy="4599269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32EC577D-1591-47B8-A488-F63F087612AE}"/>
                    </a:ext>
                  </a:extLst>
                </p:cNvPr>
                <p:cNvSpPr/>
                <p:nvPr/>
              </p:nvSpPr>
              <p:spPr>
                <a:xfrm>
                  <a:off x="6978495" y="2071774"/>
                  <a:ext cx="180945" cy="13981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AD14D5D2-C571-4882-A244-E11021754B3D}"/>
                    </a:ext>
                  </a:extLst>
                </p:cNvPr>
                <p:cNvGrpSpPr/>
                <p:nvPr/>
              </p:nvGrpSpPr>
              <p:grpSpPr>
                <a:xfrm>
                  <a:off x="5181177" y="304041"/>
                  <a:ext cx="2339673" cy="4599269"/>
                  <a:chOff x="151115" y="307111"/>
                  <a:chExt cx="2339673" cy="4599269"/>
                </a:xfrm>
              </p:grpSpPr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8730F333-1704-45E1-AC0E-0587B067A491}"/>
                      </a:ext>
                    </a:extLst>
                  </p:cNvPr>
                  <p:cNvGrpSpPr/>
                  <p:nvPr/>
                </p:nvGrpSpPr>
                <p:grpSpPr>
                  <a:xfrm>
                    <a:off x="151115" y="436518"/>
                    <a:ext cx="2333213" cy="4469862"/>
                    <a:chOff x="2932120" y="436518"/>
                    <a:chExt cx="2333213" cy="4469862"/>
                  </a:xfrm>
                </p:grpSpPr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995DC501-317A-4544-8098-B57ECE1122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8046" y="443786"/>
                      <a:ext cx="2324103" cy="4462594"/>
                      <a:chOff x="2938046" y="443786"/>
                      <a:chExt cx="2324103" cy="4462594"/>
                    </a:xfrm>
                  </p:grpSpPr>
                  <p:sp>
                    <p:nvSpPr>
                      <p:cNvPr id="128" name="직사각형 127">
                        <a:extLst>
                          <a:ext uri="{FF2B5EF4-FFF2-40B4-BE49-F238E27FC236}">
                            <a16:creationId xmlns:a16="http://schemas.microsoft.com/office/drawing/2014/main" id="{E6C42CB1-C0BE-45D1-A530-214C07E58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8046" y="443786"/>
                        <a:ext cx="2324101" cy="4192893"/>
                      </a:xfrm>
                      <a:prstGeom prst="rect">
                        <a:avLst/>
                      </a:prstGeom>
                      <a:solidFill>
                        <a:srgbClr val="FBFC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29" name="그림 128">
                        <a:extLst>
                          <a:ext uri="{FF2B5EF4-FFF2-40B4-BE49-F238E27FC236}">
                            <a16:creationId xmlns:a16="http://schemas.microsoft.com/office/drawing/2014/main" id="{50B4FBDD-81CB-4BE3-8400-6278A33058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14" t="93741"/>
                      <a:stretch/>
                    </p:blipFill>
                    <p:spPr>
                      <a:xfrm>
                        <a:off x="2938048" y="4648074"/>
                        <a:ext cx="2324101" cy="25830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9" name="그래픽 56">
                      <a:extLst>
                        <a:ext uri="{FF2B5EF4-FFF2-40B4-BE49-F238E27FC236}">
                          <a16:creationId xmlns:a16="http://schemas.microsoft.com/office/drawing/2014/main" id="{868E7418-E917-4BC9-9077-E695B39831C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5400000">
                      <a:off x="5031801" y="517883"/>
                      <a:ext cx="215727" cy="215727"/>
                      <a:chOff x="6892292" y="1535338"/>
                      <a:chExt cx="689286" cy="689286"/>
                    </a:xfrm>
                  </p:grpSpPr>
                  <p:sp>
                    <p:nvSpPr>
                      <p:cNvPr id="126" name="자유형: 도형 125">
                        <a:extLst>
                          <a:ext uri="{FF2B5EF4-FFF2-40B4-BE49-F238E27FC236}">
                            <a16:creationId xmlns:a16="http://schemas.microsoft.com/office/drawing/2014/main" id="{B4840198-876D-46B1-B460-DB2360A25F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2292" y="1535338"/>
                        <a:ext cx="689286" cy="689286"/>
                      </a:xfrm>
                      <a:custGeom>
                        <a:avLst/>
                        <a:gdLst>
                          <a:gd name="connsiteX0" fmla="*/ 0 w 689286"/>
                          <a:gd name="connsiteY0" fmla="*/ 0 h 689286"/>
                          <a:gd name="connsiteX1" fmla="*/ 689286 w 689286"/>
                          <a:gd name="connsiteY1" fmla="*/ 0 h 689286"/>
                          <a:gd name="connsiteX2" fmla="*/ 689286 w 689286"/>
                          <a:gd name="connsiteY2" fmla="*/ 689286 h 689286"/>
                          <a:gd name="connsiteX3" fmla="*/ 0 w 689286"/>
                          <a:gd name="connsiteY3" fmla="*/ 689286 h 689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89286" h="689286">
                            <a:moveTo>
                              <a:pt x="0" y="0"/>
                            </a:moveTo>
                            <a:lnTo>
                              <a:pt x="689286" y="0"/>
                            </a:lnTo>
                            <a:lnTo>
                              <a:pt x="689286" y="689286"/>
                            </a:lnTo>
                            <a:lnTo>
                              <a:pt x="0" y="689286"/>
                            </a:lnTo>
                            <a:close/>
                          </a:path>
                        </a:pathLst>
                      </a:custGeom>
                      <a:noFill/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2ACD49FF-9A07-4196-A552-49B56599F7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07173" y="1822540"/>
                        <a:ext cx="459524" cy="114881"/>
                      </a:xfrm>
                      <a:custGeom>
                        <a:avLst/>
                        <a:gdLst>
                          <a:gd name="connsiteX0" fmla="*/ 57441 w 459524"/>
                          <a:gd name="connsiteY0" fmla="*/ 0 h 114881"/>
                          <a:gd name="connsiteX1" fmla="*/ 0 w 459524"/>
                          <a:gd name="connsiteY1" fmla="*/ 57441 h 114881"/>
                          <a:gd name="connsiteX2" fmla="*/ 57441 w 459524"/>
                          <a:gd name="connsiteY2" fmla="*/ 114881 h 114881"/>
                          <a:gd name="connsiteX3" fmla="*/ 114881 w 459524"/>
                          <a:gd name="connsiteY3" fmla="*/ 57441 h 114881"/>
                          <a:gd name="connsiteX4" fmla="*/ 57441 w 459524"/>
                          <a:gd name="connsiteY4" fmla="*/ 0 h 114881"/>
                          <a:gd name="connsiteX5" fmla="*/ 402084 w 459524"/>
                          <a:gd name="connsiteY5" fmla="*/ 0 h 114881"/>
                          <a:gd name="connsiteX6" fmla="*/ 344643 w 459524"/>
                          <a:gd name="connsiteY6" fmla="*/ 57441 h 114881"/>
                          <a:gd name="connsiteX7" fmla="*/ 402084 w 459524"/>
                          <a:gd name="connsiteY7" fmla="*/ 114881 h 114881"/>
                          <a:gd name="connsiteX8" fmla="*/ 459524 w 459524"/>
                          <a:gd name="connsiteY8" fmla="*/ 57441 h 114881"/>
                          <a:gd name="connsiteX9" fmla="*/ 402084 w 459524"/>
                          <a:gd name="connsiteY9" fmla="*/ 0 h 114881"/>
                          <a:gd name="connsiteX10" fmla="*/ 229762 w 459524"/>
                          <a:gd name="connsiteY10" fmla="*/ 0 h 114881"/>
                          <a:gd name="connsiteX11" fmla="*/ 172322 w 459524"/>
                          <a:gd name="connsiteY11" fmla="*/ 57441 h 114881"/>
                          <a:gd name="connsiteX12" fmla="*/ 229762 w 459524"/>
                          <a:gd name="connsiteY12" fmla="*/ 114881 h 114881"/>
                          <a:gd name="connsiteX13" fmla="*/ 287203 w 459524"/>
                          <a:gd name="connsiteY13" fmla="*/ 57441 h 114881"/>
                          <a:gd name="connsiteX14" fmla="*/ 229762 w 459524"/>
                          <a:gd name="connsiteY14" fmla="*/ 0 h 114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59524" h="114881">
                            <a:moveTo>
                              <a:pt x="57441" y="0"/>
                            </a:moveTo>
                            <a:cubicBezTo>
                              <a:pt x="25848" y="0"/>
                              <a:pt x="0" y="25848"/>
                              <a:pt x="0" y="57441"/>
                            </a:cubicBezTo>
                            <a:cubicBezTo>
                              <a:pt x="0" y="89033"/>
                              <a:pt x="25848" y="114881"/>
                              <a:pt x="57441" y="114881"/>
                            </a:cubicBezTo>
                            <a:cubicBezTo>
                              <a:pt x="89033" y="114881"/>
                              <a:pt x="114881" y="89033"/>
                              <a:pt x="114881" y="57441"/>
                            </a:cubicBezTo>
                            <a:cubicBezTo>
                              <a:pt x="114881" y="25848"/>
                              <a:pt x="89033" y="0"/>
                              <a:pt x="57441" y="0"/>
                            </a:cubicBezTo>
                            <a:close/>
                            <a:moveTo>
                              <a:pt x="402084" y="0"/>
                            </a:moveTo>
                            <a:cubicBezTo>
                              <a:pt x="370491" y="0"/>
                              <a:pt x="344643" y="25848"/>
                              <a:pt x="344643" y="57441"/>
                            </a:cubicBezTo>
                            <a:cubicBezTo>
                              <a:pt x="344643" y="89033"/>
                              <a:pt x="370491" y="114881"/>
                              <a:pt x="402084" y="114881"/>
                            </a:cubicBezTo>
                            <a:cubicBezTo>
                              <a:pt x="433676" y="114881"/>
                              <a:pt x="459524" y="89033"/>
                              <a:pt x="459524" y="57441"/>
                            </a:cubicBezTo>
                            <a:cubicBezTo>
                              <a:pt x="459524" y="25848"/>
                              <a:pt x="433676" y="0"/>
                              <a:pt x="402084" y="0"/>
                            </a:cubicBezTo>
                            <a:close/>
                            <a:moveTo>
                              <a:pt x="229762" y="0"/>
                            </a:moveTo>
                            <a:cubicBezTo>
                              <a:pt x="198170" y="0"/>
                              <a:pt x="172322" y="25848"/>
                              <a:pt x="172322" y="57441"/>
                            </a:cubicBezTo>
                            <a:cubicBezTo>
                              <a:pt x="172322" y="89033"/>
                              <a:pt x="198170" y="114881"/>
                              <a:pt x="229762" y="114881"/>
                            </a:cubicBezTo>
                            <a:cubicBezTo>
                              <a:pt x="261354" y="114881"/>
                              <a:pt x="287203" y="89033"/>
                              <a:pt x="287203" y="57441"/>
                            </a:cubicBezTo>
                            <a:cubicBezTo>
                              <a:pt x="287203" y="25848"/>
                              <a:pt x="261354" y="0"/>
                              <a:pt x="229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0" name="자유형: 도형 109">
                      <a:extLst>
                        <a:ext uri="{FF2B5EF4-FFF2-40B4-BE49-F238E27FC236}">
                          <a16:creationId xmlns:a16="http://schemas.microsoft.com/office/drawing/2014/main" id="{CE3E8D00-3F00-47D6-9B08-CF9538CA1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657" y="3806318"/>
                      <a:ext cx="476572" cy="476572"/>
                    </a:xfrm>
                    <a:custGeom>
                      <a:avLst/>
                      <a:gdLst>
                        <a:gd name="connsiteX0" fmla="*/ 0 w 1161478"/>
                        <a:gd name="connsiteY0" fmla="*/ 0 h 1161478"/>
                        <a:gd name="connsiteX1" fmla="*/ 1161478 w 1161478"/>
                        <a:gd name="connsiteY1" fmla="*/ 0 h 1161478"/>
                        <a:gd name="connsiteX2" fmla="*/ 1161478 w 1161478"/>
                        <a:gd name="connsiteY2" fmla="*/ 1161478 h 1161478"/>
                        <a:gd name="connsiteX3" fmla="*/ 0 w 1161478"/>
                        <a:gd name="connsiteY3" fmla="*/ 1161478 h 11614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1478" h="1161478">
                          <a:moveTo>
                            <a:pt x="0" y="0"/>
                          </a:moveTo>
                          <a:lnTo>
                            <a:pt x="1161478" y="0"/>
                          </a:lnTo>
                          <a:lnTo>
                            <a:pt x="1161478" y="1161478"/>
                          </a:lnTo>
                          <a:lnTo>
                            <a:pt x="0" y="1161478"/>
                          </a:lnTo>
                          <a:close/>
                        </a:path>
                      </a:pathLst>
                    </a:custGeom>
                    <a:noFill/>
                    <a:ln w="480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9168C99B-1EF2-4C5F-A93B-3A9C3218F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8704" y="4313046"/>
                      <a:ext cx="2316629" cy="334743"/>
                    </a:xfrm>
                    <a:prstGeom prst="rect">
                      <a:avLst/>
                    </a:prstGeom>
                    <a:solidFill>
                      <a:srgbClr val="EDEE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3" name="자유형: 도형 112">
                      <a:extLst>
                        <a:ext uri="{FF2B5EF4-FFF2-40B4-BE49-F238E27FC236}">
                          <a16:creationId xmlns:a16="http://schemas.microsoft.com/office/drawing/2014/main" id="{DBD05332-726E-4DB3-A4D5-B67926E4A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2036" y="4373031"/>
                      <a:ext cx="205684" cy="205684"/>
                    </a:xfrm>
                    <a:custGeom>
                      <a:avLst/>
                      <a:gdLst>
                        <a:gd name="connsiteX0" fmla="*/ 185022 w 370043"/>
                        <a:gd name="connsiteY0" fmla="*/ 0 h 370043"/>
                        <a:gd name="connsiteX1" fmla="*/ 0 w 370043"/>
                        <a:gd name="connsiteY1" fmla="*/ 185022 h 370043"/>
                        <a:gd name="connsiteX2" fmla="*/ 185022 w 370043"/>
                        <a:gd name="connsiteY2" fmla="*/ 370043 h 370043"/>
                        <a:gd name="connsiteX3" fmla="*/ 370043 w 370043"/>
                        <a:gd name="connsiteY3" fmla="*/ 185022 h 370043"/>
                        <a:gd name="connsiteX4" fmla="*/ 185022 w 370043"/>
                        <a:gd name="connsiteY4" fmla="*/ 0 h 370043"/>
                        <a:gd name="connsiteX5" fmla="*/ 185022 w 370043"/>
                        <a:gd name="connsiteY5" fmla="*/ 55507 h 370043"/>
                        <a:gd name="connsiteX6" fmla="*/ 240528 w 370043"/>
                        <a:gd name="connsiteY6" fmla="*/ 111013 h 370043"/>
                        <a:gd name="connsiteX7" fmla="*/ 185022 w 370043"/>
                        <a:gd name="connsiteY7" fmla="*/ 166520 h 370043"/>
                        <a:gd name="connsiteX8" fmla="*/ 129515 w 370043"/>
                        <a:gd name="connsiteY8" fmla="*/ 111013 h 370043"/>
                        <a:gd name="connsiteX9" fmla="*/ 185022 w 370043"/>
                        <a:gd name="connsiteY9" fmla="*/ 55507 h 370043"/>
                        <a:gd name="connsiteX10" fmla="*/ 185022 w 370043"/>
                        <a:gd name="connsiteY10" fmla="*/ 318237 h 370043"/>
                        <a:gd name="connsiteX11" fmla="*/ 74009 w 370043"/>
                        <a:gd name="connsiteY11" fmla="*/ 258660 h 370043"/>
                        <a:gd name="connsiteX12" fmla="*/ 185022 w 370043"/>
                        <a:gd name="connsiteY12" fmla="*/ 201674 h 370043"/>
                        <a:gd name="connsiteX13" fmla="*/ 296035 w 370043"/>
                        <a:gd name="connsiteY13" fmla="*/ 258660 h 370043"/>
                        <a:gd name="connsiteX14" fmla="*/ 185022 w 370043"/>
                        <a:gd name="connsiteY14" fmla="*/ 318237 h 3700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70043" h="370043">
                          <a:moveTo>
                            <a:pt x="185022" y="0"/>
                          </a:moveTo>
                          <a:cubicBezTo>
                            <a:pt x="82890" y="0"/>
                            <a:pt x="0" y="82890"/>
                            <a:pt x="0" y="185022"/>
                          </a:cubicBezTo>
                          <a:cubicBezTo>
                            <a:pt x="0" y="287154"/>
                            <a:pt x="82890" y="370043"/>
                            <a:pt x="185022" y="370043"/>
                          </a:cubicBezTo>
                          <a:cubicBezTo>
                            <a:pt x="287154" y="370043"/>
                            <a:pt x="370043" y="287154"/>
                            <a:pt x="370043" y="185022"/>
                          </a:cubicBezTo>
                          <a:cubicBezTo>
                            <a:pt x="370043" y="82890"/>
                            <a:pt x="287154" y="0"/>
                            <a:pt x="185022" y="0"/>
                          </a:cubicBezTo>
                          <a:close/>
                          <a:moveTo>
                            <a:pt x="185022" y="55507"/>
                          </a:moveTo>
                          <a:cubicBezTo>
                            <a:pt x="215735" y="55507"/>
                            <a:pt x="240528" y="80299"/>
                            <a:pt x="240528" y="111013"/>
                          </a:cubicBezTo>
                          <a:cubicBezTo>
                            <a:pt x="240528" y="141727"/>
                            <a:pt x="215735" y="166520"/>
                            <a:pt x="185022" y="166520"/>
                          </a:cubicBezTo>
                          <a:cubicBezTo>
                            <a:pt x="154308" y="166520"/>
                            <a:pt x="129515" y="141727"/>
                            <a:pt x="129515" y="111013"/>
                          </a:cubicBezTo>
                          <a:cubicBezTo>
                            <a:pt x="129515" y="80299"/>
                            <a:pt x="154308" y="55507"/>
                            <a:pt x="185022" y="55507"/>
                          </a:cubicBezTo>
                          <a:close/>
                          <a:moveTo>
                            <a:pt x="185022" y="318237"/>
                          </a:moveTo>
                          <a:cubicBezTo>
                            <a:pt x="138766" y="318237"/>
                            <a:pt x="97876" y="294555"/>
                            <a:pt x="74009" y="258660"/>
                          </a:cubicBezTo>
                          <a:cubicBezTo>
                            <a:pt x="74564" y="221841"/>
                            <a:pt x="148017" y="201674"/>
                            <a:pt x="185022" y="201674"/>
                          </a:cubicBezTo>
                          <a:cubicBezTo>
                            <a:pt x="221841" y="201674"/>
                            <a:pt x="295480" y="221841"/>
                            <a:pt x="296035" y="258660"/>
                          </a:cubicBezTo>
                          <a:cubicBezTo>
                            <a:pt x="272167" y="294555"/>
                            <a:pt x="231277" y="318237"/>
                            <a:pt x="185022" y="318237"/>
                          </a:cubicBez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1825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4" name="자유형: 도형 113">
                      <a:extLst>
                        <a:ext uri="{FF2B5EF4-FFF2-40B4-BE49-F238E27FC236}">
                          <a16:creationId xmlns:a16="http://schemas.microsoft.com/office/drawing/2014/main" id="{A9F9AA9A-3849-415D-BE56-AC8DC4BDE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1890" y="4372221"/>
                      <a:ext cx="205683" cy="207123"/>
                    </a:xfrm>
                    <a:custGeom>
                      <a:avLst/>
                      <a:gdLst>
                        <a:gd name="connsiteX0" fmla="*/ 364046 w 364045"/>
                        <a:gd name="connsiteY0" fmla="*/ 70261 h 366594"/>
                        <a:gd name="connsiteX1" fmla="*/ 280315 w 364045"/>
                        <a:gd name="connsiteY1" fmla="*/ 0 h 366594"/>
                        <a:gd name="connsiteX2" fmla="*/ 256834 w 364045"/>
                        <a:gd name="connsiteY2" fmla="*/ 27850 h 366594"/>
                        <a:gd name="connsiteX3" fmla="*/ 340565 w 364045"/>
                        <a:gd name="connsiteY3" fmla="*/ 98110 h 366594"/>
                        <a:gd name="connsiteX4" fmla="*/ 364046 w 364045"/>
                        <a:gd name="connsiteY4" fmla="*/ 70261 h 366594"/>
                        <a:gd name="connsiteX5" fmla="*/ 107029 w 364045"/>
                        <a:gd name="connsiteY5" fmla="*/ 27850 h 366594"/>
                        <a:gd name="connsiteX6" fmla="*/ 83731 w 364045"/>
                        <a:gd name="connsiteY6" fmla="*/ 0 h 366594"/>
                        <a:gd name="connsiteX7" fmla="*/ 0 w 364045"/>
                        <a:gd name="connsiteY7" fmla="*/ 70079 h 366594"/>
                        <a:gd name="connsiteX8" fmla="*/ 23481 w 364045"/>
                        <a:gd name="connsiteY8" fmla="*/ 97928 h 366594"/>
                        <a:gd name="connsiteX9" fmla="*/ 107029 w 364045"/>
                        <a:gd name="connsiteY9" fmla="*/ 27850 h 366594"/>
                        <a:gd name="connsiteX10" fmla="*/ 191124 w 364045"/>
                        <a:gd name="connsiteY10" fmla="*/ 111762 h 366594"/>
                        <a:gd name="connsiteX11" fmla="*/ 163821 w 364045"/>
                        <a:gd name="connsiteY11" fmla="*/ 111762 h 366594"/>
                        <a:gd name="connsiteX12" fmla="*/ 163821 w 364045"/>
                        <a:gd name="connsiteY12" fmla="*/ 220976 h 366594"/>
                        <a:gd name="connsiteX13" fmla="*/ 250282 w 364045"/>
                        <a:gd name="connsiteY13" fmla="*/ 272852 h 366594"/>
                        <a:gd name="connsiteX14" fmla="*/ 263933 w 364045"/>
                        <a:gd name="connsiteY14" fmla="*/ 250464 h 366594"/>
                        <a:gd name="connsiteX15" fmla="*/ 191124 w 364045"/>
                        <a:gd name="connsiteY15" fmla="*/ 207324 h 366594"/>
                        <a:gd name="connsiteX16" fmla="*/ 191124 w 364045"/>
                        <a:gd name="connsiteY16" fmla="*/ 111762 h 366594"/>
                        <a:gd name="connsiteX17" fmla="*/ 182023 w 364045"/>
                        <a:gd name="connsiteY17" fmla="*/ 38953 h 366594"/>
                        <a:gd name="connsiteX18" fmla="*/ 18202 w 364045"/>
                        <a:gd name="connsiteY18" fmla="*/ 202774 h 366594"/>
                        <a:gd name="connsiteX19" fmla="*/ 182023 w 364045"/>
                        <a:gd name="connsiteY19" fmla="*/ 366594 h 366594"/>
                        <a:gd name="connsiteX20" fmla="*/ 345844 w 364045"/>
                        <a:gd name="connsiteY20" fmla="*/ 202774 h 366594"/>
                        <a:gd name="connsiteX21" fmla="*/ 182023 w 364045"/>
                        <a:gd name="connsiteY21" fmla="*/ 38953 h 366594"/>
                        <a:gd name="connsiteX22" fmla="*/ 182023 w 364045"/>
                        <a:gd name="connsiteY22" fmla="*/ 330190 h 366594"/>
                        <a:gd name="connsiteX23" fmla="*/ 54607 w 364045"/>
                        <a:gd name="connsiteY23" fmla="*/ 202774 h 366594"/>
                        <a:gd name="connsiteX24" fmla="*/ 182023 w 364045"/>
                        <a:gd name="connsiteY24" fmla="*/ 75357 h 366594"/>
                        <a:gd name="connsiteX25" fmla="*/ 309439 w 364045"/>
                        <a:gd name="connsiteY25" fmla="*/ 202774 h 366594"/>
                        <a:gd name="connsiteX26" fmla="*/ 182023 w 364045"/>
                        <a:gd name="connsiteY26" fmla="*/ 330190 h 3665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64045" h="366594">
                          <a:moveTo>
                            <a:pt x="364046" y="70261"/>
                          </a:moveTo>
                          <a:lnTo>
                            <a:pt x="280315" y="0"/>
                          </a:lnTo>
                          <a:lnTo>
                            <a:pt x="256834" y="27850"/>
                          </a:lnTo>
                          <a:lnTo>
                            <a:pt x="340565" y="98110"/>
                          </a:lnTo>
                          <a:lnTo>
                            <a:pt x="364046" y="70261"/>
                          </a:lnTo>
                          <a:close/>
                          <a:moveTo>
                            <a:pt x="107029" y="27850"/>
                          </a:moveTo>
                          <a:lnTo>
                            <a:pt x="83731" y="0"/>
                          </a:lnTo>
                          <a:lnTo>
                            <a:pt x="0" y="70079"/>
                          </a:lnTo>
                          <a:lnTo>
                            <a:pt x="23481" y="97928"/>
                          </a:lnTo>
                          <a:lnTo>
                            <a:pt x="107029" y="27850"/>
                          </a:lnTo>
                          <a:close/>
                          <a:moveTo>
                            <a:pt x="191124" y="111762"/>
                          </a:moveTo>
                          <a:lnTo>
                            <a:pt x="163821" y="111762"/>
                          </a:lnTo>
                          <a:lnTo>
                            <a:pt x="163821" y="220976"/>
                          </a:lnTo>
                          <a:lnTo>
                            <a:pt x="250282" y="272852"/>
                          </a:lnTo>
                          <a:lnTo>
                            <a:pt x="263933" y="250464"/>
                          </a:lnTo>
                          <a:lnTo>
                            <a:pt x="191124" y="207324"/>
                          </a:lnTo>
                          <a:lnTo>
                            <a:pt x="191124" y="111762"/>
                          </a:lnTo>
                          <a:close/>
                          <a:moveTo>
                            <a:pt x="182023" y="38953"/>
                          </a:moveTo>
                          <a:cubicBezTo>
                            <a:pt x="91558" y="38953"/>
                            <a:pt x="18202" y="112308"/>
                            <a:pt x="18202" y="202774"/>
                          </a:cubicBezTo>
                          <a:cubicBezTo>
                            <a:pt x="18202" y="293239"/>
                            <a:pt x="91376" y="366594"/>
                            <a:pt x="182023" y="366594"/>
                          </a:cubicBezTo>
                          <a:cubicBezTo>
                            <a:pt x="272488" y="366594"/>
                            <a:pt x="345844" y="293239"/>
                            <a:pt x="345844" y="202774"/>
                          </a:cubicBezTo>
                          <a:cubicBezTo>
                            <a:pt x="345844" y="112308"/>
                            <a:pt x="272488" y="38953"/>
                            <a:pt x="182023" y="38953"/>
                          </a:cubicBezTo>
                          <a:close/>
                          <a:moveTo>
                            <a:pt x="182023" y="330190"/>
                          </a:moveTo>
                          <a:cubicBezTo>
                            <a:pt x="111580" y="330190"/>
                            <a:pt x="54607" y="273216"/>
                            <a:pt x="54607" y="202774"/>
                          </a:cubicBezTo>
                          <a:cubicBezTo>
                            <a:pt x="54607" y="132331"/>
                            <a:pt x="111580" y="75357"/>
                            <a:pt x="182023" y="75357"/>
                          </a:cubicBezTo>
                          <a:cubicBezTo>
                            <a:pt x="252466" y="75357"/>
                            <a:pt x="309439" y="132331"/>
                            <a:pt x="309439" y="202774"/>
                          </a:cubicBezTo>
                          <a:cubicBezTo>
                            <a:pt x="309439" y="273216"/>
                            <a:pt x="252466" y="330190"/>
                            <a:pt x="182023" y="330190"/>
                          </a:cubicBez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178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5" name="자유형: 도형 114">
                      <a:extLst>
                        <a:ext uri="{FF2B5EF4-FFF2-40B4-BE49-F238E27FC236}">
                          <a16:creationId xmlns:a16="http://schemas.microsoft.com/office/drawing/2014/main" id="{3EF9B01F-596F-41DD-8F10-6C132F277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3019" y="1586566"/>
                      <a:ext cx="302086" cy="302086"/>
                    </a:xfrm>
                    <a:custGeom>
                      <a:avLst/>
                      <a:gdLst>
                        <a:gd name="connsiteX0" fmla="*/ 0 w 591588"/>
                        <a:gd name="connsiteY0" fmla="*/ 0 h 591588"/>
                        <a:gd name="connsiteX1" fmla="*/ 591588 w 591588"/>
                        <a:gd name="connsiteY1" fmla="*/ 0 h 591588"/>
                        <a:gd name="connsiteX2" fmla="*/ 591588 w 591588"/>
                        <a:gd name="connsiteY2" fmla="*/ 591588 h 591588"/>
                        <a:gd name="connsiteX3" fmla="*/ 0 w 591588"/>
                        <a:gd name="connsiteY3" fmla="*/ 591588 h 5915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1588" h="591588">
                          <a:moveTo>
                            <a:pt x="0" y="0"/>
                          </a:moveTo>
                          <a:lnTo>
                            <a:pt x="591588" y="0"/>
                          </a:lnTo>
                          <a:lnTo>
                            <a:pt x="591588" y="591588"/>
                          </a:lnTo>
                          <a:lnTo>
                            <a:pt x="0" y="591588"/>
                          </a:lnTo>
                          <a:close/>
                        </a:path>
                      </a:pathLst>
                    </a:custGeom>
                    <a:noFill/>
                    <a:ln w="246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" name="자유형: 도형 115">
                      <a:extLst>
                        <a:ext uri="{FF2B5EF4-FFF2-40B4-BE49-F238E27FC236}">
                          <a16:creationId xmlns:a16="http://schemas.microsoft.com/office/drawing/2014/main" id="{9102A028-C514-4596-9904-6960B663F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8766" y="4373031"/>
                      <a:ext cx="205684" cy="205684"/>
                    </a:xfrm>
                    <a:custGeom>
                      <a:avLst/>
                      <a:gdLst>
                        <a:gd name="connsiteX0" fmla="*/ 200897 w 535724"/>
                        <a:gd name="connsiteY0" fmla="*/ 535724 h 535724"/>
                        <a:gd name="connsiteX1" fmla="*/ 334828 w 535724"/>
                        <a:gd name="connsiteY1" fmla="*/ 535724 h 535724"/>
                        <a:gd name="connsiteX2" fmla="*/ 334828 w 535724"/>
                        <a:gd name="connsiteY2" fmla="*/ 0 h 535724"/>
                        <a:gd name="connsiteX3" fmla="*/ 200897 w 535724"/>
                        <a:gd name="connsiteY3" fmla="*/ 0 h 535724"/>
                        <a:gd name="connsiteX4" fmla="*/ 200897 w 535724"/>
                        <a:gd name="connsiteY4" fmla="*/ 535724 h 535724"/>
                        <a:gd name="connsiteX5" fmla="*/ 0 w 535724"/>
                        <a:gd name="connsiteY5" fmla="*/ 535724 h 535724"/>
                        <a:gd name="connsiteX6" fmla="*/ 133931 w 535724"/>
                        <a:gd name="connsiteY6" fmla="*/ 535724 h 535724"/>
                        <a:gd name="connsiteX7" fmla="*/ 133931 w 535724"/>
                        <a:gd name="connsiteY7" fmla="*/ 267862 h 535724"/>
                        <a:gd name="connsiteX8" fmla="*/ 0 w 535724"/>
                        <a:gd name="connsiteY8" fmla="*/ 267862 h 535724"/>
                        <a:gd name="connsiteX9" fmla="*/ 0 w 535724"/>
                        <a:gd name="connsiteY9" fmla="*/ 535724 h 535724"/>
                        <a:gd name="connsiteX10" fmla="*/ 401793 w 535724"/>
                        <a:gd name="connsiteY10" fmla="*/ 167414 h 535724"/>
                        <a:gd name="connsiteX11" fmla="*/ 401793 w 535724"/>
                        <a:gd name="connsiteY11" fmla="*/ 535724 h 535724"/>
                        <a:gd name="connsiteX12" fmla="*/ 535724 w 535724"/>
                        <a:gd name="connsiteY12" fmla="*/ 535724 h 535724"/>
                        <a:gd name="connsiteX13" fmla="*/ 535724 w 535724"/>
                        <a:gd name="connsiteY13" fmla="*/ 167414 h 535724"/>
                        <a:gd name="connsiteX14" fmla="*/ 401793 w 535724"/>
                        <a:gd name="connsiteY14" fmla="*/ 167414 h 535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35724" h="535724">
                          <a:moveTo>
                            <a:pt x="200897" y="535724"/>
                          </a:moveTo>
                          <a:lnTo>
                            <a:pt x="334828" y="535724"/>
                          </a:lnTo>
                          <a:lnTo>
                            <a:pt x="334828" y="0"/>
                          </a:lnTo>
                          <a:lnTo>
                            <a:pt x="200897" y="0"/>
                          </a:lnTo>
                          <a:lnTo>
                            <a:pt x="200897" y="535724"/>
                          </a:lnTo>
                          <a:close/>
                          <a:moveTo>
                            <a:pt x="0" y="535724"/>
                          </a:moveTo>
                          <a:lnTo>
                            <a:pt x="133931" y="535724"/>
                          </a:lnTo>
                          <a:lnTo>
                            <a:pt x="133931" y="267862"/>
                          </a:lnTo>
                          <a:lnTo>
                            <a:pt x="0" y="267862"/>
                          </a:lnTo>
                          <a:lnTo>
                            <a:pt x="0" y="535724"/>
                          </a:lnTo>
                          <a:close/>
                          <a:moveTo>
                            <a:pt x="401793" y="167414"/>
                          </a:moveTo>
                          <a:lnTo>
                            <a:pt x="401793" y="535724"/>
                          </a:lnTo>
                          <a:lnTo>
                            <a:pt x="535724" y="535724"/>
                          </a:lnTo>
                          <a:lnTo>
                            <a:pt x="535724" y="167414"/>
                          </a:lnTo>
                          <a:lnTo>
                            <a:pt x="401793" y="1674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33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117" name="자유형: 도형 116">
                      <a:extLst>
                        <a:ext uri="{FF2B5EF4-FFF2-40B4-BE49-F238E27FC236}">
                          <a16:creationId xmlns:a16="http://schemas.microsoft.com/office/drawing/2014/main" id="{D79A58D4-DEE4-4457-A409-C40B4C3E5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1016" y="1396854"/>
                      <a:ext cx="113189" cy="113189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cxnSp>
                  <p:nvCxnSpPr>
                    <p:cNvPr id="118" name="직선 연결선 117">
                      <a:extLst>
                        <a:ext uri="{FF2B5EF4-FFF2-40B4-BE49-F238E27FC236}">
                          <a16:creationId xmlns:a16="http://schemas.microsoft.com/office/drawing/2014/main" id="{CC372445-FF0E-4F5D-8D90-30C799A44F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581745" y="4309523"/>
                      <a:ext cx="683588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5948C4AC-BE72-4E77-8C87-16637C295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4252" y="500228"/>
                      <a:ext cx="96749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dist"/>
                      <a:r>
                        <a:rPr lang="ko-KR" altLang="en-US" sz="100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첫걸음</a:t>
                      </a:r>
                      <a:endParaRPr lang="ko-KR" altLang="en-US" sz="1050" dirty="0">
                        <a:latin typeface="제주명조" panose="02000300000000000000" pitchFamily="2" charset="-127"/>
                        <a:ea typeface="제주명조" panose="02000300000000000000" pitchFamily="2" charset="-127"/>
                      </a:endParaRPr>
                    </a:p>
                  </p:txBody>
                </p:sp>
                <p:grpSp>
                  <p:nvGrpSpPr>
                    <p:cNvPr id="122" name="그래픽 50">
                      <a:extLst>
                        <a:ext uri="{FF2B5EF4-FFF2-40B4-BE49-F238E27FC236}">
                          <a16:creationId xmlns:a16="http://schemas.microsoft.com/office/drawing/2014/main" id="{06A000A7-C68E-4598-9078-F6558E8C9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2120" y="436518"/>
                      <a:ext cx="373640" cy="373640"/>
                      <a:chOff x="4457700" y="2457450"/>
                      <a:chExt cx="228600" cy="228600"/>
                    </a:xfrm>
                  </p:grpSpPr>
                  <p:sp>
                    <p:nvSpPr>
                      <p:cNvPr id="124" name="자유형: 도형 123">
                        <a:extLst>
                          <a:ext uri="{FF2B5EF4-FFF2-40B4-BE49-F238E27FC236}">
                            <a16:creationId xmlns:a16="http://schemas.microsoft.com/office/drawing/2014/main" id="{8D04DC80-A0F1-49A7-80DF-9E191D541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3901" y="2530648"/>
                        <a:ext cx="53486" cy="86618"/>
                      </a:xfrm>
                      <a:custGeom>
                        <a:avLst/>
                        <a:gdLst>
                          <a:gd name="connsiteX0" fmla="*/ 70580 w 70580"/>
                          <a:gd name="connsiteY0" fmla="*/ 13430 h 114300"/>
                          <a:gd name="connsiteX1" fmla="*/ 57150 w 70580"/>
                          <a:gd name="connsiteY1" fmla="*/ 0 h 114300"/>
                          <a:gd name="connsiteX2" fmla="*/ 0 w 70580"/>
                          <a:gd name="connsiteY2" fmla="*/ 57150 h 114300"/>
                          <a:gd name="connsiteX3" fmla="*/ 57150 w 70580"/>
                          <a:gd name="connsiteY3" fmla="*/ 114300 h 114300"/>
                          <a:gd name="connsiteX4" fmla="*/ 70580 w 70580"/>
                          <a:gd name="connsiteY4" fmla="*/ 100870 h 114300"/>
                          <a:gd name="connsiteX5" fmla="*/ 26956 w 70580"/>
                          <a:gd name="connsiteY5" fmla="*/ 57150 h 1143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580" h="114300">
                            <a:moveTo>
                              <a:pt x="70580" y="13430"/>
                            </a:moveTo>
                            <a:lnTo>
                              <a:pt x="57150" y="0"/>
                            </a:lnTo>
                            <a:lnTo>
                              <a:pt x="0" y="57150"/>
                            </a:lnTo>
                            <a:lnTo>
                              <a:pt x="57150" y="114300"/>
                            </a:lnTo>
                            <a:lnTo>
                              <a:pt x="70580" y="100870"/>
                            </a:lnTo>
                            <a:lnTo>
                              <a:pt x="26956" y="57150"/>
                            </a:ln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25" name="자유형: 도형 124">
                        <a:extLst>
                          <a:ext uri="{FF2B5EF4-FFF2-40B4-BE49-F238E27FC236}">
                            <a16:creationId xmlns:a16="http://schemas.microsoft.com/office/drawing/2014/main" id="{FFF40227-5214-4A7A-BDE8-D019BB91C1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7700" y="2457450"/>
                        <a:ext cx="228600" cy="228600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cxnSp>
                  <p:nvCxnSpPr>
                    <p:cNvPr id="123" name="직선 연결선 122">
                      <a:extLst>
                        <a:ext uri="{FF2B5EF4-FFF2-40B4-BE49-F238E27FC236}">
                          <a16:creationId xmlns:a16="http://schemas.microsoft.com/office/drawing/2014/main" id="{B14F5E3C-D1EE-4BDC-9033-90611812B9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41320" y="792480"/>
                      <a:ext cx="2316629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05" name="그림 104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78442A2-D0C5-42CA-AB25-04C37C4C49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96583"/>
                  <a:stretch/>
                </p:blipFill>
                <p:spPr>
                  <a:xfrm>
                    <a:off x="160315" y="307111"/>
                    <a:ext cx="2330473" cy="141575"/>
                  </a:xfrm>
                  <a:prstGeom prst="rect">
                    <a:avLst/>
                  </a:prstGeom>
                </p:spPr>
              </p:pic>
              <p:pic>
                <p:nvPicPr>
                  <p:cNvPr id="107" name="그림 106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C4BEF57D-B165-4E27-B265-D59A34811A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74" r="46908" b="96583"/>
                  <a:stretch/>
                </p:blipFill>
                <p:spPr>
                  <a:xfrm>
                    <a:off x="330519" y="311456"/>
                    <a:ext cx="1191575" cy="13288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EEDC8B8D-7E66-413C-B680-25D6D46FF4EE}"/>
                    </a:ext>
                  </a:extLst>
                </p:cNvPr>
                <p:cNvSpPr/>
                <p:nvPr/>
              </p:nvSpPr>
              <p:spPr>
                <a:xfrm>
                  <a:off x="5185733" y="804059"/>
                  <a:ext cx="2324101" cy="368340"/>
                </a:xfrm>
                <a:prstGeom prst="rect">
                  <a:avLst/>
                </a:prstGeom>
                <a:solidFill>
                  <a:srgbClr val="ED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D1AC65F-F6A7-47E5-8CE8-F18EFB8C11D1}"/>
                    </a:ext>
                  </a:extLst>
                </p:cNvPr>
                <p:cNvSpPr txBox="1"/>
                <p:nvPr/>
              </p:nvSpPr>
              <p:spPr>
                <a:xfrm>
                  <a:off x="5310985" y="859462"/>
                  <a:ext cx="124117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10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월 </a:t>
                  </a:r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17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일 목요일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248BB3D-96A2-4584-AFE1-65CA19910752}"/>
                    </a:ext>
                  </a:extLst>
                </p:cNvPr>
                <p:cNvSpPr txBox="1"/>
                <p:nvPr/>
              </p:nvSpPr>
              <p:spPr>
                <a:xfrm>
                  <a:off x="5352409" y="1229935"/>
                  <a:ext cx="107923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7:02 </a:t>
                  </a:r>
                  <a:r>
                    <a: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기상 성공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A0F897CC-005A-40F8-8436-BAAE0C84537E}"/>
                    </a:ext>
                  </a:extLst>
                </p:cNvPr>
                <p:cNvSpPr/>
                <p:nvPr/>
              </p:nvSpPr>
              <p:spPr>
                <a:xfrm>
                  <a:off x="7198351" y="889618"/>
                  <a:ext cx="168316" cy="187018"/>
                </a:xfrm>
                <a:custGeom>
                  <a:avLst/>
                  <a:gdLst>
                    <a:gd name="connsiteX0" fmla="*/ 296035 w 333039"/>
                    <a:gd name="connsiteY0" fmla="*/ 37004 h 370043"/>
                    <a:gd name="connsiteX1" fmla="*/ 277533 w 333039"/>
                    <a:gd name="connsiteY1" fmla="*/ 37004 h 370043"/>
                    <a:gd name="connsiteX2" fmla="*/ 277533 w 333039"/>
                    <a:gd name="connsiteY2" fmla="*/ 0 h 370043"/>
                    <a:gd name="connsiteX3" fmla="*/ 240528 w 333039"/>
                    <a:gd name="connsiteY3" fmla="*/ 0 h 370043"/>
                    <a:gd name="connsiteX4" fmla="*/ 240528 w 333039"/>
                    <a:gd name="connsiteY4" fmla="*/ 37004 h 370043"/>
                    <a:gd name="connsiteX5" fmla="*/ 92511 w 333039"/>
                    <a:gd name="connsiteY5" fmla="*/ 37004 h 370043"/>
                    <a:gd name="connsiteX6" fmla="*/ 92511 w 333039"/>
                    <a:gd name="connsiteY6" fmla="*/ 0 h 370043"/>
                    <a:gd name="connsiteX7" fmla="*/ 55507 w 333039"/>
                    <a:gd name="connsiteY7" fmla="*/ 0 h 370043"/>
                    <a:gd name="connsiteX8" fmla="*/ 55507 w 333039"/>
                    <a:gd name="connsiteY8" fmla="*/ 37004 h 370043"/>
                    <a:gd name="connsiteX9" fmla="*/ 37004 w 333039"/>
                    <a:gd name="connsiteY9" fmla="*/ 37004 h 370043"/>
                    <a:gd name="connsiteX10" fmla="*/ 185 w 333039"/>
                    <a:gd name="connsiteY10" fmla="*/ 74009 h 370043"/>
                    <a:gd name="connsiteX11" fmla="*/ 0 w 333039"/>
                    <a:gd name="connsiteY11" fmla="*/ 333039 h 370043"/>
                    <a:gd name="connsiteX12" fmla="*/ 37004 w 333039"/>
                    <a:gd name="connsiteY12" fmla="*/ 370043 h 370043"/>
                    <a:gd name="connsiteX13" fmla="*/ 296035 w 333039"/>
                    <a:gd name="connsiteY13" fmla="*/ 370043 h 370043"/>
                    <a:gd name="connsiteX14" fmla="*/ 333039 w 333039"/>
                    <a:gd name="connsiteY14" fmla="*/ 333039 h 370043"/>
                    <a:gd name="connsiteX15" fmla="*/ 333039 w 333039"/>
                    <a:gd name="connsiteY15" fmla="*/ 74009 h 370043"/>
                    <a:gd name="connsiteX16" fmla="*/ 296035 w 333039"/>
                    <a:gd name="connsiteY16" fmla="*/ 37004 h 370043"/>
                    <a:gd name="connsiteX17" fmla="*/ 296035 w 333039"/>
                    <a:gd name="connsiteY17" fmla="*/ 333039 h 370043"/>
                    <a:gd name="connsiteX18" fmla="*/ 37004 w 333039"/>
                    <a:gd name="connsiteY18" fmla="*/ 333039 h 370043"/>
                    <a:gd name="connsiteX19" fmla="*/ 37004 w 333039"/>
                    <a:gd name="connsiteY19" fmla="*/ 129515 h 370043"/>
                    <a:gd name="connsiteX20" fmla="*/ 296035 w 333039"/>
                    <a:gd name="connsiteY20" fmla="*/ 129515 h 370043"/>
                    <a:gd name="connsiteX21" fmla="*/ 296035 w 333039"/>
                    <a:gd name="connsiteY21" fmla="*/ 333039 h 370043"/>
                    <a:gd name="connsiteX22" fmla="*/ 74009 w 333039"/>
                    <a:gd name="connsiteY22" fmla="*/ 166520 h 370043"/>
                    <a:gd name="connsiteX23" fmla="*/ 166520 w 333039"/>
                    <a:gd name="connsiteY23" fmla="*/ 166520 h 370043"/>
                    <a:gd name="connsiteX24" fmla="*/ 166520 w 333039"/>
                    <a:gd name="connsiteY24" fmla="*/ 259030 h 370043"/>
                    <a:gd name="connsiteX25" fmla="*/ 74009 w 333039"/>
                    <a:gd name="connsiteY25" fmla="*/ 259030 h 370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3039" h="370043">
                      <a:moveTo>
                        <a:pt x="296035" y="37004"/>
                      </a:moveTo>
                      <a:lnTo>
                        <a:pt x="277533" y="37004"/>
                      </a:lnTo>
                      <a:lnTo>
                        <a:pt x="277533" y="0"/>
                      </a:lnTo>
                      <a:lnTo>
                        <a:pt x="240528" y="0"/>
                      </a:lnTo>
                      <a:lnTo>
                        <a:pt x="240528" y="37004"/>
                      </a:lnTo>
                      <a:lnTo>
                        <a:pt x="92511" y="37004"/>
                      </a:lnTo>
                      <a:lnTo>
                        <a:pt x="92511" y="0"/>
                      </a:lnTo>
                      <a:lnTo>
                        <a:pt x="55507" y="0"/>
                      </a:lnTo>
                      <a:lnTo>
                        <a:pt x="55507" y="37004"/>
                      </a:lnTo>
                      <a:lnTo>
                        <a:pt x="37004" y="37004"/>
                      </a:lnTo>
                      <a:cubicBezTo>
                        <a:pt x="16467" y="37004"/>
                        <a:pt x="185" y="53656"/>
                        <a:pt x="185" y="74009"/>
                      </a:cubicBezTo>
                      <a:lnTo>
                        <a:pt x="0" y="333039"/>
                      </a:lnTo>
                      <a:cubicBezTo>
                        <a:pt x="0" y="353391"/>
                        <a:pt x="16467" y="370043"/>
                        <a:pt x="37004" y="370043"/>
                      </a:cubicBezTo>
                      <a:lnTo>
                        <a:pt x="296035" y="370043"/>
                      </a:lnTo>
                      <a:cubicBezTo>
                        <a:pt x="316387" y="370043"/>
                        <a:pt x="333039" y="353391"/>
                        <a:pt x="333039" y="333039"/>
                      </a:cubicBezTo>
                      <a:lnTo>
                        <a:pt x="333039" y="74009"/>
                      </a:lnTo>
                      <a:cubicBezTo>
                        <a:pt x="333039" y="53656"/>
                        <a:pt x="316387" y="37004"/>
                        <a:pt x="296035" y="37004"/>
                      </a:cubicBezTo>
                      <a:close/>
                      <a:moveTo>
                        <a:pt x="296035" y="333039"/>
                      </a:moveTo>
                      <a:lnTo>
                        <a:pt x="37004" y="333039"/>
                      </a:lnTo>
                      <a:lnTo>
                        <a:pt x="37004" y="129515"/>
                      </a:lnTo>
                      <a:lnTo>
                        <a:pt x="296035" y="129515"/>
                      </a:lnTo>
                      <a:lnTo>
                        <a:pt x="296035" y="333039"/>
                      </a:lnTo>
                      <a:close/>
                      <a:moveTo>
                        <a:pt x="74009" y="166520"/>
                      </a:moveTo>
                      <a:lnTo>
                        <a:pt x="166520" y="166520"/>
                      </a:lnTo>
                      <a:lnTo>
                        <a:pt x="166520" y="259030"/>
                      </a:lnTo>
                      <a:lnTo>
                        <a:pt x="74009" y="25903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182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883C170-7381-4A94-ACF3-E582245014C1}"/>
                    </a:ext>
                  </a:extLst>
                </p:cNvPr>
                <p:cNvSpPr/>
                <p:nvPr/>
              </p:nvSpPr>
              <p:spPr>
                <a:xfrm>
                  <a:off x="5197761" y="1514034"/>
                  <a:ext cx="2324101" cy="18831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1BE3B49-49CF-4323-8E94-0B34C2999388}"/>
                    </a:ext>
                  </a:extLst>
                </p:cNvPr>
                <p:cNvSpPr txBox="1"/>
                <p:nvPr/>
              </p:nvSpPr>
              <p:spPr>
                <a:xfrm>
                  <a:off x="5306267" y="1602103"/>
                  <a:ext cx="197459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 err="1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느낀점을</a:t>
                  </a:r>
                  <a:r>
                    <a:rPr lang="ko-KR" alt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적어보세요</a:t>
                  </a:r>
                  <a:r>
                    <a:rPr lang="en-US" altLang="ko-KR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…</a:t>
                  </a:r>
                  <a:endPara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F53A71A3-96BC-4F1E-9DA3-27E29D7F9E8D}"/>
                    </a:ext>
                  </a:extLst>
                </p:cNvPr>
                <p:cNvSpPr/>
                <p:nvPr/>
              </p:nvSpPr>
              <p:spPr>
                <a:xfrm>
                  <a:off x="5349050" y="3614523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B762021F-F394-4BD4-B9C0-EACCCC6F1423}"/>
                    </a:ext>
                  </a:extLst>
                </p:cNvPr>
                <p:cNvSpPr/>
                <p:nvPr/>
              </p:nvSpPr>
              <p:spPr>
                <a:xfrm>
                  <a:off x="5840463" y="3614523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87" name="그림 8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6767A08-485B-4C93-8237-913C5E8B612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58"/>
              <a:stretch/>
            </p:blipFill>
            <p:spPr>
              <a:xfrm>
                <a:off x="7209045" y="3463547"/>
                <a:ext cx="572312" cy="564092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0F5E063-275D-4346-AA89-35941F8D16D9}"/>
                  </a:ext>
                </a:extLst>
              </p:cNvPr>
              <p:cNvGrpSpPr/>
              <p:nvPr/>
            </p:nvGrpSpPr>
            <p:grpSpPr>
              <a:xfrm>
                <a:off x="7872914" y="3483439"/>
                <a:ext cx="516763" cy="544200"/>
                <a:chOff x="7872914" y="3483439"/>
                <a:chExt cx="516763" cy="544200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3E49908C-12C3-45FA-920B-8CA6ECD03188}"/>
                    </a:ext>
                  </a:extLst>
                </p:cNvPr>
                <p:cNvSpPr/>
                <p:nvPr/>
              </p:nvSpPr>
              <p:spPr>
                <a:xfrm>
                  <a:off x="7872914" y="3483439"/>
                  <a:ext cx="516763" cy="544200"/>
                </a:xfrm>
                <a:prstGeom prst="rect">
                  <a:avLst/>
                </a:prstGeom>
                <a:solidFill>
                  <a:srgbClr val="FBFCFA"/>
                </a:solidFill>
                <a:ln>
                  <a:solidFill>
                    <a:srgbClr val="6060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D96A5E1-87C5-4080-A9F7-F785AED45657}"/>
                    </a:ext>
                  </a:extLst>
                </p:cNvPr>
                <p:cNvSpPr/>
                <p:nvPr/>
              </p:nvSpPr>
              <p:spPr>
                <a:xfrm>
                  <a:off x="7986337" y="3629773"/>
                  <a:ext cx="289916" cy="251533"/>
                </a:xfrm>
                <a:prstGeom prst="ellipse">
                  <a:avLst/>
                </a:prstGeom>
                <a:solidFill>
                  <a:srgbClr val="606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89D0BFFC-AA69-44E5-9836-F75E026AE40F}"/>
                    </a:ext>
                  </a:extLst>
                </p:cNvPr>
                <p:cNvSpPr/>
                <p:nvPr/>
              </p:nvSpPr>
              <p:spPr>
                <a:xfrm>
                  <a:off x="7973747" y="3597991"/>
                  <a:ext cx="315097" cy="315097"/>
                </a:xfrm>
                <a:custGeom>
                  <a:avLst/>
                  <a:gdLst>
                    <a:gd name="connsiteX0" fmla="*/ 483949 w 967898"/>
                    <a:gd name="connsiteY0" fmla="*/ 0 h 967898"/>
                    <a:gd name="connsiteX1" fmla="*/ 0 w 967898"/>
                    <a:gd name="connsiteY1" fmla="*/ 483949 h 967898"/>
                    <a:gd name="connsiteX2" fmla="*/ 483949 w 967898"/>
                    <a:gd name="connsiteY2" fmla="*/ 967898 h 967898"/>
                    <a:gd name="connsiteX3" fmla="*/ 967898 w 967898"/>
                    <a:gd name="connsiteY3" fmla="*/ 483949 h 967898"/>
                    <a:gd name="connsiteX4" fmla="*/ 483949 w 967898"/>
                    <a:gd name="connsiteY4" fmla="*/ 0 h 967898"/>
                    <a:gd name="connsiteX5" fmla="*/ 725924 w 967898"/>
                    <a:gd name="connsiteY5" fmla="*/ 532344 h 967898"/>
                    <a:gd name="connsiteX6" fmla="*/ 532344 w 967898"/>
                    <a:gd name="connsiteY6" fmla="*/ 532344 h 967898"/>
                    <a:gd name="connsiteX7" fmla="*/ 532344 w 967898"/>
                    <a:gd name="connsiteY7" fmla="*/ 725924 h 967898"/>
                    <a:gd name="connsiteX8" fmla="*/ 435554 w 967898"/>
                    <a:gd name="connsiteY8" fmla="*/ 725924 h 967898"/>
                    <a:gd name="connsiteX9" fmla="*/ 435554 w 967898"/>
                    <a:gd name="connsiteY9" fmla="*/ 532344 h 967898"/>
                    <a:gd name="connsiteX10" fmla="*/ 241975 w 967898"/>
                    <a:gd name="connsiteY10" fmla="*/ 532344 h 967898"/>
                    <a:gd name="connsiteX11" fmla="*/ 241975 w 967898"/>
                    <a:gd name="connsiteY11" fmla="*/ 435554 h 967898"/>
                    <a:gd name="connsiteX12" fmla="*/ 435554 w 967898"/>
                    <a:gd name="connsiteY12" fmla="*/ 435554 h 967898"/>
                    <a:gd name="connsiteX13" fmla="*/ 435554 w 967898"/>
                    <a:gd name="connsiteY13" fmla="*/ 241975 h 967898"/>
                    <a:gd name="connsiteX14" fmla="*/ 532344 w 967898"/>
                    <a:gd name="connsiteY14" fmla="*/ 241975 h 967898"/>
                    <a:gd name="connsiteX15" fmla="*/ 532344 w 967898"/>
                    <a:gd name="connsiteY15" fmla="*/ 435554 h 967898"/>
                    <a:gd name="connsiteX16" fmla="*/ 725924 w 967898"/>
                    <a:gd name="connsiteY16" fmla="*/ 435554 h 967898"/>
                    <a:gd name="connsiteX17" fmla="*/ 725924 w 967898"/>
                    <a:gd name="connsiteY17" fmla="*/ 532344 h 96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67898" h="967898">
                      <a:moveTo>
                        <a:pt x="483949" y="0"/>
                      </a:moveTo>
                      <a:cubicBezTo>
                        <a:pt x="216809" y="0"/>
                        <a:pt x="0" y="216809"/>
                        <a:pt x="0" y="483949"/>
                      </a:cubicBezTo>
                      <a:cubicBezTo>
                        <a:pt x="0" y="751089"/>
                        <a:pt x="216809" y="967898"/>
                        <a:pt x="483949" y="967898"/>
                      </a:cubicBezTo>
                      <a:cubicBezTo>
                        <a:pt x="751089" y="967898"/>
                        <a:pt x="967898" y="751089"/>
                        <a:pt x="967898" y="483949"/>
                      </a:cubicBezTo>
                      <a:cubicBezTo>
                        <a:pt x="967898" y="216809"/>
                        <a:pt x="751089" y="0"/>
                        <a:pt x="483949" y="0"/>
                      </a:cubicBezTo>
                      <a:close/>
                      <a:moveTo>
                        <a:pt x="725924" y="532344"/>
                      </a:moveTo>
                      <a:lnTo>
                        <a:pt x="532344" y="532344"/>
                      </a:lnTo>
                      <a:lnTo>
                        <a:pt x="532344" y="725924"/>
                      </a:lnTo>
                      <a:lnTo>
                        <a:pt x="435554" y="725924"/>
                      </a:lnTo>
                      <a:lnTo>
                        <a:pt x="435554" y="532344"/>
                      </a:lnTo>
                      <a:lnTo>
                        <a:pt x="241975" y="532344"/>
                      </a:lnTo>
                      <a:lnTo>
                        <a:pt x="241975" y="435554"/>
                      </a:lnTo>
                      <a:lnTo>
                        <a:pt x="435554" y="435554"/>
                      </a:lnTo>
                      <a:lnTo>
                        <a:pt x="435554" y="241975"/>
                      </a:lnTo>
                      <a:lnTo>
                        <a:pt x="532344" y="241975"/>
                      </a:lnTo>
                      <a:lnTo>
                        <a:pt x="532344" y="435554"/>
                      </a:lnTo>
                      <a:lnTo>
                        <a:pt x="725924" y="435554"/>
                      </a:lnTo>
                      <a:lnTo>
                        <a:pt x="725924" y="532344"/>
                      </a:lnTo>
                      <a:close/>
                    </a:path>
                  </a:pathLst>
                </a:custGeom>
                <a:solidFill>
                  <a:srgbClr val="FBFCFA"/>
                </a:solidFill>
                <a:ln w="480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AEF8DD9-D7DB-4CA4-A564-5670F5E3F06A}"/>
                </a:ext>
              </a:extLst>
            </p:cNvPr>
            <p:cNvSpPr/>
            <p:nvPr/>
          </p:nvSpPr>
          <p:spPr>
            <a:xfrm>
              <a:off x="7603660" y="4374097"/>
              <a:ext cx="205200" cy="205200"/>
            </a:xfrm>
            <a:custGeom>
              <a:avLst/>
              <a:gdLst>
                <a:gd name="connsiteX0" fmla="*/ 0 w 636172"/>
                <a:gd name="connsiteY0" fmla="*/ 602690 h 602689"/>
                <a:gd name="connsiteX1" fmla="*/ 636172 w 636172"/>
                <a:gd name="connsiteY1" fmla="*/ 602690 h 602689"/>
                <a:gd name="connsiteX2" fmla="*/ 636172 w 636172"/>
                <a:gd name="connsiteY2" fmla="*/ 502241 h 602689"/>
                <a:gd name="connsiteX3" fmla="*/ 0 w 636172"/>
                <a:gd name="connsiteY3" fmla="*/ 502241 h 602689"/>
                <a:gd name="connsiteX4" fmla="*/ 0 w 636172"/>
                <a:gd name="connsiteY4" fmla="*/ 602690 h 602689"/>
                <a:gd name="connsiteX5" fmla="*/ 602690 w 636172"/>
                <a:gd name="connsiteY5" fmla="*/ 167414 h 602689"/>
                <a:gd name="connsiteX6" fmla="*/ 33483 w 636172"/>
                <a:gd name="connsiteY6" fmla="*/ 167414 h 602689"/>
                <a:gd name="connsiteX7" fmla="*/ 0 w 636172"/>
                <a:gd name="connsiteY7" fmla="*/ 200897 h 602689"/>
                <a:gd name="connsiteX8" fmla="*/ 0 w 636172"/>
                <a:gd name="connsiteY8" fmla="*/ 401793 h 602689"/>
                <a:gd name="connsiteX9" fmla="*/ 33483 w 636172"/>
                <a:gd name="connsiteY9" fmla="*/ 435276 h 602689"/>
                <a:gd name="connsiteX10" fmla="*/ 602690 w 636172"/>
                <a:gd name="connsiteY10" fmla="*/ 435276 h 602689"/>
                <a:gd name="connsiteX11" fmla="*/ 636172 w 636172"/>
                <a:gd name="connsiteY11" fmla="*/ 401793 h 602689"/>
                <a:gd name="connsiteX12" fmla="*/ 636172 w 636172"/>
                <a:gd name="connsiteY12" fmla="*/ 200897 h 602689"/>
                <a:gd name="connsiteX13" fmla="*/ 602690 w 636172"/>
                <a:gd name="connsiteY13" fmla="*/ 167414 h 602689"/>
                <a:gd name="connsiteX14" fmla="*/ 0 w 636172"/>
                <a:gd name="connsiteY14" fmla="*/ 0 h 602689"/>
                <a:gd name="connsiteX15" fmla="*/ 0 w 636172"/>
                <a:gd name="connsiteY15" fmla="*/ 100448 h 602689"/>
                <a:gd name="connsiteX16" fmla="*/ 636172 w 636172"/>
                <a:gd name="connsiteY16" fmla="*/ 100448 h 602689"/>
                <a:gd name="connsiteX17" fmla="*/ 636172 w 636172"/>
                <a:gd name="connsiteY17" fmla="*/ 0 h 602689"/>
                <a:gd name="connsiteX18" fmla="*/ 0 w 636172"/>
                <a:gd name="connsiteY18" fmla="*/ 0 h 60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6172" h="602689">
                  <a:moveTo>
                    <a:pt x="0" y="602690"/>
                  </a:moveTo>
                  <a:lnTo>
                    <a:pt x="636172" y="602690"/>
                  </a:lnTo>
                  <a:lnTo>
                    <a:pt x="636172" y="502241"/>
                  </a:lnTo>
                  <a:lnTo>
                    <a:pt x="0" y="502241"/>
                  </a:lnTo>
                  <a:lnTo>
                    <a:pt x="0" y="602690"/>
                  </a:lnTo>
                  <a:close/>
                  <a:moveTo>
                    <a:pt x="602690" y="167414"/>
                  </a:moveTo>
                  <a:lnTo>
                    <a:pt x="33483" y="167414"/>
                  </a:lnTo>
                  <a:cubicBezTo>
                    <a:pt x="15067" y="167414"/>
                    <a:pt x="0" y="182481"/>
                    <a:pt x="0" y="200897"/>
                  </a:cubicBezTo>
                  <a:lnTo>
                    <a:pt x="0" y="401793"/>
                  </a:lnTo>
                  <a:cubicBezTo>
                    <a:pt x="0" y="420209"/>
                    <a:pt x="15067" y="435276"/>
                    <a:pt x="33483" y="435276"/>
                  </a:cubicBezTo>
                  <a:lnTo>
                    <a:pt x="602690" y="435276"/>
                  </a:lnTo>
                  <a:cubicBezTo>
                    <a:pt x="621105" y="435276"/>
                    <a:pt x="636172" y="420209"/>
                    <a:pt x="636172" y="401793"/>
                  </a:cubicBezTo>
                  <a:lnTo>
                    <a:pt x="636172" y="200897"/>
                  </a:lnTo>
                  <a:cubicBezTo>
                    <a:pt x="636172" y="182481"/>
                    <a:pt x="621105" y="167414"/>
                    <a:pt x="602690" y="167414"/>
                  </a:cubicBezTo>
                  <a:close/>
                  <a:moveTo>
                    <a:pt x="0" y="0"/>
                  </a:moveTo>
                  <a:lnTo>
                    <a:pt x="0" y="100448"/>
                  </a:lnTo>
                  <a:lnTo>
                    <a:pt x="636172" y="100448"/>
                  </a:lnTo>
                  <a:lnTo>
                    <a:pt x="636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49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래픽 44">
            <a:extLst>
              <a:ext uri="{FF2B5EF4-FFF2-40B4-BE49-F238E27FC236}">
                <a16:creationId xmlns:a16="http://schemas.microsoft.com/office/drawing/2014/main" id="{B52050F3-840B-4FC0-85DB-1FF2292BD639}"/>
              </a:ext>
            </a:extLst>
          </p:cNvPr>
          <p:cNvGrpSpPr/>
          <p:nvPr/>
        </p:nvGrpSpPr>
        <p:grpSpPr>
          <a:xfrm rot="5400000">
            <a:off x="8875149" y="-752560"/>
            <a:ext cx="200782" cy="200782"/>
            <a:chOff x="5412975" y="1031425"/>
            <a:chExt cx="689286" cy="689286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B80DA2-8A0B-4140-9460-19F045A7B35E}"/>
                </a:ext>
              </a:extLst>
            </p:cNvPr>
            <p:cNvSpPr/>
            <p:nvPr/>
          </p:nvSpPr>
          <p:spPr>
            <a:xfrm>
              <a:off x="5412975" y="1031425"/>
              <a:ext cx="689286" cy="689286"/>
            </a:xfrm>
            <a:custGeom>
              <a:avLst/>
              <a:gdLst>
                <a:gd name="connsiteX0" fmla="*/ 0 w 689286"/>
                <a:gd name="connsiteY0" fmla="*/ 0 h 689286"/>
                <a:gd name="connsiteX1" fmla="*/ 689286 w 689286"/>
                <a:gd name="connsiteY1" fmla="*/ 0 h 689286"/>
                <a:gd name="connsiteX2" fmla="*/ 689286 w 689286"/>
                <a:gd name="connsiteY2" fmla="*/ 689286 h 689286"/>
                <a:gd name="connsiteX3" fmla="*/ 0 w 689286"/>
                <a:gd name="connsiteY3" fmla="*/ 689286 h 68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286" h="689286">
                  <a:moveTo>
                    <a:pt x="0" y="0"/>
                  </a:moveTo>
                  <a:lnTo>
                    <a:pt x="689286" y="0"/>
                  </a:lnTo>
                  <a:lnTo>
                    <a:pt x="689286" y="689286"/>
                  </a:lnTo>
                  <a:lnTo>
                    <a:pt x="0" y="689286"/>
                  </a:lnTo>
                  <a:close/>
                </a:path>
              </a:pathLst>
            </a:custGeom>
            <a:noFill/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7CDAFE4F-913E-4A45-B5D0-51162942BB59}"/>
                </a:ext>
              </a:extLst>
            </p:cNvPr>
            <p:cNvSpPr/>
            <p:nvPr/>
          </p:nvSpPr>
          <p:spPr>
            <a:xfrm>
              <a:off x="5527857" y="1312314"/>
              <a:ext cx="459524" cy="114881"/>
            </a:xfrm>
            <a:custGeom>
              <a:avLst/>
              <a:gdLst>
                <a:gd name="connsiteX0" fmla="*/ 57441 w 459524"/>
                <a:gd name="connsiteY0" fmla="*/ 0 h 114881"/>
                <a:gd name="connsiteX1" fmla="*/ 0 w 459524"/>
                <a:gd name="connsiteY1" fmla="*/ 57441 h 114881"/>
                <a:gd name="connsiteX2" fmla="*/ 57441 w 459524"/>
                <a:gd name="connsiteY2" fmla="*/ 114881 h 114881"/>
                <a:gd name="connsiteX3" fmla="*/ 114881 w 459524"/>
                <a:gd name="connsiteY3" fmla="*/ 57441 h 114881"/>
                <a:gd name="connsiteX4" fmla="*/ 57441 w 459524"/>
                <a:gd name="connsiteY4" fmla="*/ 0 h 114881"/>
                <a:gd name="connsiteX5" fmla="*/ 402084 w 459524"/>
                <a:gd name="connsiteY5" fmla="*/ 0 h 114881"/>
                <a:gd name="connsiteX6" fmla="*/ 344643 w 459524"/>
                <a:gd name="connsiteY6" fmla="*/ 57441 h 114881"/>
                <a:gd name="connsiteX7" fmla="*/ 402084 w 459524"/>
                <a:gd name="connsiteY7" fmla="*/ 114881 h 114881"/>
                <a:gd name="connsiteX8" fmla="*/ 459524 w 459524"/>
                <a:gd name="connsiteY8" fmla="*/ 57441 h 114881"/>
                <a:gd name="connsiteX9" fmla="*/ 402084 w 459524"/>
                <a:gd name="connsiteY9" fmla="*/ 0 h 114881"/>
                <a:gd name="connsiteX10" fmla="*/ 229762 w 459524"/>
                <a:gd name="connsiteY10" fmla="*/ 0 h 114881"/>
                <a:gd name="connsiteX11" fmla="*/ 172322 w 459524"/>
                <a:gd name="connsiteY11" fmla="*/ 57441 h 114881"/>
                <a:gd name="connsiteX12" fmla="*/ 229762 w 459524"/>
                <a:gd name="connsiteY12" fmla="*/ 114881 h 114881"/>
                <a:gd name="connsiteX13" fmla="*/ 287203 w 459524"/>
                <a:gd name="connsiteY13" fmla="*/ 57441 h 114881"/>
                <a:gd name="connsiteX14" fmla="*/ 229762 w 459524"/>
                <a:gd name="connsiteY14" fmla="*/ 0 h 1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24" h="114881">
                  <a:moveTo>
                    <a:pt x="57441" y="0"/>
                  </a:moveTo>
                  <a:cubicBezTo>
                    <a:pt x="25848" y="0"/>
                    <a:pt x="0" y="25848"/>
                    <a:pt x="0" y="57441"/>
                  </a:cubicBezTo>
                  <a:cubicBezTo>
                    <a:pt x="0" y="89033"/>
                    <a:pt x="25848" y="114881"/>
                    <a:pt x="57441" y="114881"/>
                  </a:cubicBezTo>
                  <a:cubicBezTo>
                    <a:pt x="89033" y="114881"/>
                    <a:pt x="114881" y="89033"/>
                    <a:pt x="114881" y="57441"/>
                  </a:cubicBezTo>
                  <a:cubicBezTo>
                    <a:pt x="114881" y="25848"/>
                    <a:pt x="89033" y="0"/>
                    <a:pt x="57441" y="0"/>
                  </a:cubicBezTo>
                  <a:close/>
                  <a:moveTo>
                    <a:pt x="402084" y="0"/>
                  </a:moveTo>
                  <a:cubicBezTo>
                    <a:pt x="370491" y="0"/>
                    <a:pt x="344643" y="25848"/>
                    <a:pt x="344643" y="57441"/>
                  </a:cubicBezTo>
                  <a:cubicBezTo>
                    <a:pt x="344643" y="89033"/>
                    <a:pt x="370491" y="114881"/>
                    <a:pt x="402084" y="114881"/>
                  </a:cubicBezTo>
                  <a:cubicBezTo>
                    <a:pt x="433676" y="114881"/>
                    <a:pt x="459524" y="89033"/>
                    <a:pt x="459524" y="57441"/>
                  </a:cubicBezTo>
                  <a:cubicBezTo>
                    <a:pt x="459524" y="25848"/>
                    <a:pt x="433676" y="0"/>
                    <a:pt x="402084" y="0"/>
                  </a:cubicBezTo>
                  <a:close/>
                  <a:moveTo>
                    <a:pt x="229762" y="0"/>
                  </a:moveTo>
                  <a:cubicBezTo>
                    <a:pt x="198170" y="0"/>
                    <a:pt x="172322" y="25848"/>
                    <a:pt x="172322" y="57441"/>
                  </a:cubicBezTo>
                  <a:cubicBezTo>
                    <a:pt x="172322" y="89033"/>
                    <a:pt x="198170" y="114881"/>
                    <a:pt x="229762" y="114881"/>
                  </a:cubicBezTo>
                  <a:cubicBezTo>
                    <a:pt x="261354" y="114881"/>
                    <a:pt x="287203" y="89033"/>
                    <a:pt x="287203" y="57441"/>
                  </a:cubicBezTo>
                  <a:cubicBezTo>
                    <a:pt x="287203" y="25848"/>
                    <a:pt x="261354" y="0"/>
                    <a:pt x="229762" y="0"/>
                  </a:cubicBezTo>
                  <a:close/>
                </a:path>
              </a:pathLst>
            </a:custGeom>
            <a:solidFill>
              <a:srgbClr val="6060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CCC574E-CCA0-4DB4-B11F-719CA582C186}"/>
              </a:ext>
            </a:extLst>
          </p:cNvPr>
          <p:cNvGrpSpPr/>
          <p:nvPr/>
        </p:nvGrpSpPr>
        <p:grpSpPr>
          <a:xfrm>
            <a:off x="412489" y="308628"/>
            <a:ext cx="2339673" cy="4599269"/>
            <a:chOff x="412489" y="308628"/>
            <a:chExt cx="2339673" cy="459926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81739B4-0BEC-4EAF-A673-38940151BC5C}"/>
                </a:ext>
              </a:extLst>
            </p:cNvPr>
            <p:cNvGrpSpPr/>
            <p:nvPr/>
          </p:nvGrpSpPr>
          <p:grpSpPr>
            <a:xfrm>
              <a:off x="412489" y="308628"/>
              <a:ext cx="2339673" cy="4599269"/>
              <a:chOff x="412489" y="308628"/>
              <a:chExt cx="2339673" cy="4599269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19C4E32F-2532-4B82-AB7A-27F06EB102E4}"/>
                  </a:ext>
                </a:extLst>
              </p:cNvPr>
              <p:cNvSpPr/>
              <p:nvPr/>
            </p:nvSpPr>
            <p:spPr>
              <a:xfrm>
                <a:off x="2284323" y="3905368"/>
                <a:ext cx="284661" cy="304061"/>
              </a:xfrm>
              <a:prstGeom prst="ellipse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70381BA-C0A6-4E77-9A5A-EF4B8F9D2001}"/>
                  </a:ext>
                </a:extLst>
              </p:cNvPr>
              <p:cNvGrpSpPr/>
              <p:nvPr/>
            </p:nvGrpSpPr>
            <p:grpSpPr>
              <a:xfrm>
                <a:off x="412489" y="308628"/>
                <a:ext cx="2339673" cy="4599269"/>
                <a:chOff x="-132485" y="307111"/>
                <a:chExt cx="2339673" cy="4599269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1DFAAE1-D30A-498B-A087-60A9EC3A6DAA}"/>
                    </a:ext>
                  </a:extLst>
                </p:cNvPr>
                <p:cNvGrpSpPr/>
                <p:nvPr/>
              </p:nvGrpSpPr>
              <p:grpSpPr>
                <a:xfrm>
                  <a:off x="-132485" y="307111"/>
                  <a:ext cx="2339673" cy="4599269"/>
                  <a:chOff x="151115" y="307111"/>
                  <a:chExt cx="2339673" cy="4599269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1937788F-659C-4AD2-B225-9FE7DADC85AC}"/>
                      </a:ext>
                    </a:extLst>
                  </p:cNvPr>
                  <p:cNvGrpSpPr/>
                  <p:nvPr/>
                </p:nvGrpSpPr>
                <p:grpSpPr>
                  <a:xfrm>
                    <a:off x="151115" y="307111"/>
                    <a:ext cx="2339673" cy="4599269"/>
                    <a:chOff x="151115" y="307111"/>
                    <a:chExt cx="2339673" cy="4599269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AEA151BB-E908-4E59-85BC-730673D3A9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115" y="307111"/>
                      <a:ext cx="2339673" cy="4599269"/>
                      <a:chOff x="151115" y="307111"/>
                      <a:chExt cx="2339673" cy="4599269"/>
                    </a:xfrm>
                  </p:grpSpPr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C5AA3938-D35B-41BE-B97D-EC6C2CE360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1115" y="436518"/>
                        <a:ext cx="2333213" cy="4469862"/>
                        <a:chOff x="2932120" y="436518"/>
                        <a:chExt cx="2333213" cy="4469862"/>
                      </a:xfrm>
                    </p:grpSpPr>
                    <p:grpSp>
                      <p:nvGrpSpPr>
                        <p:cNvPr id="3" name="그룹 2">
                          <a:extLst>
                            <a:ext uri="{FF2B5EF4-FFF2-40B4-BE49-F238E27FC236}">
                              <a16:creationId xmlns:a16="http://schemas.microsoft.com/office/drawing/2014/main" id="{CF3F60C6-F1F6-4584-B3E0-7BD3BD166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38046" y="443786"/>
                          <a:ext cx="2324103" cy="4462594"/>
                          <a:chOff x="2938046" y="443786"/>
                          <a:chExt cx="2324103" cy="4462594"/>
                        </a:xfrm>
                      </p:grpSpPr>
                      <p:sp>
                        <p:nvSpPr>
                          <p:cNvPr id="10" name="직사각형 9">
                            <a:extLst>
                              <a:ext uri="{FF2B5EF4-FFF2-40B4-BE49-F238E27FC236}">
                                <a16:creationId xmlns:a16="http://schemas.microsoft.com/office/drawing/2014/main" id="{EE08701A-6E93-49F5-BB50-1ED5E2640C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38046" y="443786"/>
                            <a:ext cx="2324101" cy="4192893"/>
                          </a:xfrm>
                          <a:prstGeom prst="rect">
                            <a:avLst/>
                          </a:prstGeom>
                          <a:solidFill>
                            <a:srgbClr val="FBFCFA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13" name="그림 12">
                            <a:extLst>
                              <a:ext uri="{FF2B5EF4-FFF2-40B4-BE49-F238E27FC236}">
                                <a16:creationId xmlns:a16="http://schemas.microsoft.com/office/drawing/2014/main" id="{F6A99AB9-6198-41FE-92CF-17E01722181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-114" t="93741"/>
                          <a:stretch/>
                        </p:blipFill>
                        <p:spPr>
                          <a:xfrm>
                            <a:off x="2938048" y="4648074"/>
                            <a:ext cx="2324101" cy="258306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cxnSp>
                      <p:nvCxnSpPr>
                        <p:cNvPr id="5" name="직선 연결선 4">
                          <a:extLst>
                            <a:ext uri="{FF2B5EF4-FFF2-40B4-BE49-F238E27FC236}">
                              <a16:creationId xmlns:a16="http://schemas.microsoft.com/office/drawing/2014/main" id="{4275B1CB-3A69-4639-8917-54A5720112F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41320" y="792480"/>
                          <a:ext cx="2316629" cy="0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A1D7D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94" name="그룹 93">
                          <a:extLst>
                            <a:ext uri="{FF2B5EF4-FFF2-40B4-BE49-F238E27FC236}">
                              <a16:creationId xmlns:a16="http://schemas.microsoft.com/office/drawing/2014/main" id="{22BC5705-5680-466F-84CB-0A775F2107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47762" y="927678"/>
                          <a:ext cx="1918862" cy="612536"/>
                          <a:chOff x="3047762" y="927678"/>
                          <a:chExt cx="1918862" cy="612536"/>
                        </a:xfrm>
                      </p:grpSpPr>
                      <p:grpSp>
                        <p:nvGrpSpPr>
                          <p:cNvPr id="37" name="그룹 36">
                            <a:extLst>
                              <a:ext uri="{FF2B5EF4-FFF2-40B4-BE49-F238E27FC236}">
                                <a16:creationId xmlns:a16="http://schemas.microsoft.com/office/drawing/2014/main" id="{343553D3-0929-4C53-9055-42DD58FEE7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047762" y="927678"/>
                            <a:ext cx="564058" cy="568804"/>
                            <a:chOff x="3112516" y="926490"/>
                            <a:chExt cx="564058" cy="568804"/>
                          </a:xfrm>
                        </p:grpSpPr>
                        <p:sp>
                          <p:nvSpPr>
                            <p:cNvPr id="8" name="타원 7">
                              <a:extLst>
                                <a:ext uri="{FF2B5EF4-FFF2-40B4-BE49-F238E27FC236}">
                                  <a16:creationId xmlns:a16="http://schemas.microsoft.com/office/drawing/2014/main" id="{C3365639-7553-49B3-8E50-532DEB48EE1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133293" y="946454"/>
                              <a:ext cx="512877" cy="512877"/>
                            </a:xfrm>
                            <a:prstGeom prst="ellipse">
                              <a:avLst/>
                            </a:prstGeom>
                            <a:solidFill>
                              <a:srgbClr val="EDEEE9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36" name="그림 35">
                              <a:extLst>
                                <a:ext uri="{FF2B5EF4-FFF2-40B4-BE49-F238E27FC236}">
                                  <a16:creationId xmlns:a16="http://schemas.microsoft.com/office/drawing/2014/main" id="{C838D3DC-2B01-472A-B3E6-4BD6072F1C0C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6408" t="6649" r="5436" b="4453"/>
                            <a:stretch/>
                          </p:blipFill>
                          <p:spPr>
                            <a:xfrm>
                              <a:off x="3112516" y="926490"/>
                              <a:ext cx="564058" cy="568804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D7FAF03A-84AA-45C8-849F-9B9A1E9092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628613" y="945271"/>
                            <a:ext cx="607314" cy="2616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ko-KR" altLang="en-US" sz="1100" dirty="0" err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고딕" panose="02000300000000000000" pitchFamily="2" charset="-127"/>
                                <a:ea typeface="제주고딕" panose="02000300000000000000" pitchFamily="2" charset="-127"/>
                              </a:rPr>
                              <a:t>굳모닝</a:t>
                            </a:r>
                            <a:endParaRPr lang="ko-KR" altLang="en-US" sz="11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4E48640-4554-4E33-BA4C-72E8C170AF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633992" y="1143567"/>
                            <a:ext cx="1332632" cy="3966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50000"/>
                              </a:lnSpc>
                            </a:pPr>
                            <a:r>
                              <a:rPr lang="en-US" altLang="ko-KR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#</a:t>
                            </a:r>
                            <a:r>
                              <a:rPr lang="ko-KR" altLang="en-US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자기개발  </a:t>
                            </a:r>
                            <a:r>
                              <a:rPr lang="en-US" altLang="ko-KR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#10</a:t>
                            </a:r>
                            <a:r>
                              <a:rPr lang="ko-KR" altLang="en-US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분  </a:t>
                            </a:r>
                            <a:r>
                              <a:rPr lang="en-US" altLang="ko-KR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#</a:t>
                            </a:r>
                            <a:r>
                              <a:rPr lang="ko-KR" altLang="en-US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독서</a:t>
                            </a:r>
                            <a:r>
                              <a:rPr lang="en-US" altLang="ko-KR" sz="700" dirty="0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  #1984  #</a:t>
                            </a:r>
                            <a:r>
                              <a:rPr lang="ko-KR" altLang="en-US" sz="700" dirty="0" err="1">
                                <a:solidFill>
                                  <a:srgbClr val="DF5842"/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빅브라더</a:t>
                            </a:r>
                            <a:endParaRPr lang="ko-KR" altLang="en-US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" name="그룹 20">
                          <a:extLst>
                            <a:ext uri="{FF2B5EF4-FFF2-40B4-BE49-F238E27FC236}">
                              <a16:creationId xmlns:a16="http://schemas.microsoft.com/office/drawing/2014/main" id="{1AC63632-BC4E-4984-94FA-1DF7153413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35965" y="1937219"/>
                          <a:ext cx="2326181" cy="728948"/>
                          <a:chOff x="2935965" y="1937219"/>
                          <a:chExt cx="2326181" cy="728948"/>
                        </a:xfrm>
                      </p:grpSpPr>
                      <p:sp>
                        <p:nvSpPr>
                          <p:cNvPr id="29" name="직사각형 28">
                            <a:extLst>
                              <a:ext uri="{FF2B5EF4-FFF2-40B4-BE49-F238E27FC236}">
                                <a16:creationId xmlns:a16="http://schemas.microsoft.com/office/drawing/2014/main" id="{3B1955CC-A34A-4839-924B-35CEDBAD6E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38045" y="1937219"/>
                            <a:ext cx="2324101" cy="483166"/>
                          </a:xfrm>
                          <a:prstGeom prst="rect">
                            <a:avLst/>
                          </a:prstGeom>
                          <a:solidFill>
                            <a:srgbClr val="EDEEE9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56" name="TextBox 55">
                            <a:extLst>
                              <a:ext uri="{FF2B5EF4-FFF2-40B4-BE49-F238E27FC236}">
                                <a16:creationId xmlns:a16="http://schemas.microsoft.com/office/drawing/2014/main" id="{0DBE3E3E-6563-48EF-BB52-BF8C951F227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047762" y="1964197"/>
                            <a:ext cx="1084501" cy="25391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ko-KR" altLang="en-US" sz="10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고딕" panose="02000300000000000000" pitchFamily="2" charset="-127"/>
                                <a:ea typeface="제주고딕" panose="02000300000000000000" pitchFamily="2" charset="-127"/>
                              </a:rPr>
                              <a:t>이번 달 달성율</a:t>
                            </a:r>
                          </a:p>
                        </p:txBody>
                      </p:sp>
                      <p:grpSp>
                        <p:nvGrpSpPr>
                          <p:cNvPr id="95" name="그룹 94">
                            <a:extLst>
                              <a:ext uri="{FF2B5EF4-FFF2-40B4-BE49-F238E27FC236}">
                                <a16:creationId xmlns:a16="http://schemas.microsoft.com/office/drawing/2014/main" id="{BEA70CC7-71EF-40CB-B5A8-79E7A13425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129707" y="2039694"/>
                            <a:ext cx="1990321" cy="222194"/>
                            <a:chOff x="3165996" y="2026064"/>
                            <a:chExt cx="1990321" cy="222194"/>
                          </a:xfrm>
                        </p:grpSpPr>
                        <p:grpSp>
                          <p:nvGrpSpPr>
                            <p:cNvPr id="65" name="그룹 64">
                              <a:extLst>
                                <a:ext uri="{FF2B5EF4-FFF2-40B4-BE49-F238E27FC236}">
                                  <a16:creationId xmlns:a16="http://schemas.microsoft.com/office/drawing/2014/main" id="{BFF09D5C-DF96-45D0-83C2-ACC8F7D8B03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165996" y="2245188"/>
                              <a:ext cx="1888013" cy="3070"/>
                              <a:chOff x="3165996" y="2648198"/>
                              <a:chExt cx="1888013" cy="3070"/>
                            </a:xfrm>
                          </p:grpSpPr>
                          <p:cxnSp>
                            <p:nvCxnSpPr>
                              <p:cNvPr id="59" name="직선 연결선 58">
                                <a:extLst>
                                  <a:ext uri="{FF2B5EF4-FFF2-40B4-BE49-F238E27FC236}">
                                    <a16:creationId xmlns:a16="http://schemas.microsoft.com/office/drawing/2014/main" id="{2C347915-C81D-4209-9B84-43C49E25C0C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165996" y="2651268"/>
                                <a:ext cx="1888013" cy="0"/>
                              </a:xfrm>
                              <a:prstGeom prst="line">
                                <a:avLst/>
                              </a:prstGeom>
                              <a:ln w="82550">
                                <a:solidFill>
                                  <a:srgbClr val="A1D7D7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직선 연결선 60">
                                <a:extLst>
                                  <a:ext uri="{FF2B5EF4-FFF2-40B4-BE49-F238E27FC236}">
                                    <a16:creationId xmlns:a16="http://schemas.microsoft.com/office/drawing/2014/main" id="{88C1AC6F-33B3-470F-A097-A4BB6FEA808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202138" y="2648198"/>
                                <a:ext cx="851871" cy="0"/>
                              </a:xfrm>
                              <a:prstGeom prst="line">
                                <a:avLst/>
                              </a:prstGeom>
                              <a:ln w="82550">
                                <a:solidFill>
                                  <a:srgbClr val="FBFCFA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89" name="TextBox 88">
                              <a:extLst>
                                <a:ext uri="{FF2B5EF4-FFF2-40B4-BE49-F238E27FC236}">
                                  <a16:creationId xmlns:a16="http://schemas.microsoft.com/office/drawing/2014/main" id="{260B4405-27FA-4CB5-8156-092A17CACCE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92910" y="2026064"/>
                              <a:ext cx="463407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r"/>
                              <a:r>
                                <a:rPr lang="en-US" altLang="ko-KR" sz="800" dirty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제주고딕" panose="02000300000000000000" pitchFamily="2" charset="-127"/>
                                  <a:ea typeface="제주고딕" panose="02000300000000000000" pitchFamily="2" charset="-127"/>
                                </a:rPr>
                                <a:t>54%</a:t>
                              </a:r>
                              <a:endParaRPr lang="ko-KR" altLang="en-US" sz="8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고딕" panose="02000300000000000000" pitchFamily="2" charset="-127"/>
                                <a:ea typeface="제주고딕" panose="02000300000000000000" pitchFamily="2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13" name="TextBox 212">
                            <a:extLst>
                              <a:ext uri="{FF2B5EF4-FFF2-40B4-BE49-F238E27FC236}">
                                <a16:creationId xmlns:a16="http://schemas.microsoft.com/office/drawing/2014/main" id="{564EC7FC-89FD-4CCE-A040-5328BB0D8AE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935965" y="2435335"/>
                            <a:ext cx="659241" cy="2308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r"/>
                            <a:r>
                              <a:rPr lang="en-US" altLang="ko-KR" sz="9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고딕" panose="02000300000000000000" pitchFamily="2" charset="-127"/>
                                <a:ea typeface="제주고딕" panose="02000300000000000000" pitchFamily="2" charset="-127"/>
                              </a:rPr>
                              <a:t>52 point</a:t>
                            </a:r>
                            <a:endParaRPr lang="ko-KR" altLang="en-US" sz="9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7" name="그래픽 56">
                          <a:extLst>
                            <a:ext uri="{FF2B5EF4-FFF2-40B4-BE49-F238E27FC236}">
                              <a16:creationId xmlns:a16="http://schemas.microsoft.com/office/drawing/2014/main" id="{467B32F3-3AC0-40A7-B98D-289D4CBE7C5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>
                        <a:xfrm rot="5400000">
                          <a:off x="5031801" y="517883"/>
                          <a:ext cx="215727" cy="215727"/>
                          <a:chOff x="6892292" y="1535338"/>
                          <a:chExt cx="689286" cy="689286"/>
                        </a:xfrm>
                      </p:grpSpPr>
                      <p:sp>
                        <p:nvSpPr>
                          <p:cNvPr id="78" name="자유형: 도형 77">
                            <a:extLst>
                              <a:ext uri="{FF2B5EF4-FFF2-40B4-BE49-F238E27FC236}">
                                <a16:creationId xmlns:a16="http://schemas.microsoft.com/office/drawing/2014/main" id="{AC2975C9-E574-4931-B1AC-1A8053092D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2292" y="1535338"/>
                            <a:ext cx="689286" cy="689286"/>
                          </a:xfrm>
                          <a:custGeom>
                            <a:avLst/>
                            <a:gdLst>
                              <a:gd name="connsiteX0" fmla="*/ 0 w 689286"/>
                              <a:gd name="connsiteY0" fmla="*/ 0 h 689286"/>
                              <a:gd name="connsiteX1" fmla="*/ 689286 w 689286"/>
                              <a:gd name="connsiteY1" fmla="*/ 0 h 689286"/>
                              <a:gd name="connsiteX2" fmla="*/ 689286 w 689286"/>
                              <a:gd name="connsiteY2" fmla="*/ 689286 h 689286"/>
                              <a:gd name="connsiteX3" fmla="*/ 0 w 689286"/>
                              <a:gd name="connsiteY3" fmla="*/ 689286 h 68928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689286" h="689286">
                                <a:moveTo>
                                  <a:pt x="0" y="0"/>
                                </a:moveTo>
                                <a:lnTo>
                                  <a:pt x="689286" y="0"/>
                                </a:lnTo>
                                <a:lnTo>
                                  <a:pt x="689286" y="689286"/>
                                </a:lnTo>
                                <a:lnTo>
                                  <a:pt x="0" y="689286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857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79" name="자유형: 도형 78">
                            <a:extLst>
                              <a:ext uri="{FF2B5EF4-FFF2-40B4-BE49-F238E27FC236}">
                                <a16:creationId xmlns:a16="http://schemas.microsoft.com/office/drawing/2014/main" id="{C59E841C-2D28-443B-B7B4-4DED265BAB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07173" y="1822540"/>
                            <a:ext cx="459524" cy="114881"/>
                          </a:xfrm>
                          <a:custGeom>
                            <a:avLst/>
                            <a:gdLst>
                              <a:gd name="connsiteX0" fmla="*/ 57441 w 459524"/>
                              <a:gd name="connsiteY0" fmla="*/ 0 h 114881"/>
                              <a:gd name="connsiteX1" fmla="*/ 0 w 459524"/>
                              <a:gd name="connsiteY1" fmla="*/ 57441 h 114881"/>
                              <a:gd name="connsiteX2" fmla="*/ 57441 w 459524"/>
                              <a:gd name="connsiteY2" fmla="*/ 114881 h 114881"/>
                              <a:gd name="connsiteX3" fmla="*/ 114881 w 459524"/>
                              <a:gd name="connsiteY3" fmla="*/ 57441 h 114881"/>
                              <a:gd name="connsiteX4" fmla="*/ 57441 w 459524"/>
                              <a:gd name="connsiteY4" fmla="*/ 0 h 114881"/>
                              <a:gd name="connsiteX5" fmla="*/ 402084 w 459524"/>
                              <a:gd name="connsiteY5" fmla="*/ 0 h 114881"/>
                              <a:gd name="connsiteX6" fmla="*/ 344643 w 459524"/>
                              <a:gd name="connsiteY6" fmla="*/ 57441 h 114881"/>
                              <a:gd name="connsiteX7" fmla="*/ 402084 w 459524"/>
                              <a:gd name="connsiteY7" fmla="*/ 114881 h 114881"/>
                              <a:gd name="connsiteX8" fmla="*/ 459524 w 459524"/>
                              <a:gd name="connsiteY8" fmla="*/ 57441 h 114881"/>
                              <a:gd name="connsiteX9" fmla="*/ 402084 w 459524"/>
                              <a:gd name="connsiteY9" fmla="*/ 0 h 114881"/>
                              <a:gd name="connsiteX10" fmla="*/ 229762 w 459524"/>
                              <a:gd name="connsiteY10" fmla="*/ 0 h 114881"/>
                              <a:gd name="connsiteX11" fmla="*/ 172322 w 459524"/>
                              <a:gd name="connsiteY11" fmla="*/ 57441 h 114881"/>
                              <a:gd name="connsiteX12" fmla="*/ 229762 w 459524"/>
                              <a:gd name="connsiteY12" fmla="*/ 114881 h 114881"/>
                              <a:gd name="connsiteX13" fmla="*/ 287203 w 459524"/>
                              <a:gd name="connsiteY13" fmla="*/ 57441 h 114881"/>
                              <a:gd name="connsiteX14" fmla="*/ 229762 w 459524"/>
                              <a:gd name="connsiteY14" fmla="*/ 0 h 1148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</a:cxnLst>
                            <a:rect l="l" t="t" r="r" b="b"/>
                            <a:pathLst>
                              <a:path w="459524" h="114881">
                                <a:moveTo>
                                  <a:pt x="57441" y="0"/>
                                </a:moveTo>
                                <a:cubicBezTo>
                                  <a:pt x="25848" y="0"/>
                                  <a:pt x="0" y="25848"/>
                                  <a:pt x="0" y="57441"/>
                                </a:cubicBezTo>
                                <a:cubicBezTo>
                                  <a:pt x="0" y="89033"/>
                                  <a:pt x="25848" y="114881"/>
                                  <a:pt x="57441" y="114881"/>
                                </a:cubicBezTo>
                                <a:cubicBezTo>
                                  <a:pt x="89033" y="114881"/>
                                  <a:pt x="114881" y="89033"/>
                                  <a:pt x="114881" y="57441"/>
                                </a:cubicBezTo>
                                <a:cubicBezTo>
                                  <a:pt x="114881" y="25848"/>
                                  <a:pt x="89033" y="0"/>
                                  <a:pt x="57441" y="0"/>
                                </a:cubicBezTo>
                                <a:close/>
                                <a:moveTo>
                                  <a:pt x="402084" y="0"/>
                                </a:moveTo>
                                <a:cubicBezTo>
                                  <a:pt x="370491" y="0"/>
                                  <a:pt x="344643" y="25848"/>
                                  <a:pt x="344643" y="57441"/>
                                </a:cubicBezTo>
                                <a:cubicBezTo>
                                  <a:pt x="344643" y="89033"/>
                                  <a:pt x="370491" y="114881"/>
                                  <a:pt x="402084" y="114881"/>
                                </a:cubicBezTo>
                                <a:cubicBezTo>
                                  <a:pt x="433676" y="114881"/>
                                  <a:pt x="459524" y="89033"/>
                                  <a:pt x="459524" y="57441"/>
                                </a:cubicBezTo>
                                <a:cubicBezTo>
                                  <a:pt x="459524" y="25848"/>
                                  <a:pt x="433676" y="0"/>
                                  <a:pt x="402084" y="0"/>
                                </a:cubicBezTo>
                                <a:close/>
                                <a:moveTo>
                                  <a:pt x="229762" y="0"/>
                                </a:moveTo>
                                <a:cubicBezTo>
                                  <a:pt x="198170" y="0"/>
                                  <a:pt x="172322" y="25848"/>
                                  <a:pt x="172322" y="57441"/>
                                </a:cubicBezTo>
                                <a:cubicBezTo>
                                  <a:pt x="172322" y="89033"/>
                                  <a:pt x="198170" y="114881"/>
                                  <a:pt x="229762" y="114881"/>
                                </a:cubicBezTo>
                                <a:cubicBezTo>
                                  <a:pt x="261354" y="114881"/>
                                  <a:pt x="287203" y="89033"/>
                                  <a:pt x="287203" y="57441"/>
                                </a:cubicBezTo>
                                <a:cubicBezTo>
                                  <a:pt x="287203" y="25848"/>
                                  <a:pt x="261354" y="0"/>
                                  <a:pt x="229762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606060"/>
                          </a:solidFill>
                          <a:ln w="2857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1085512E-3FAA-4AC4-AB08-A3A6CB5755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1466" y="890465"/>
                          <a:ext cx="161516" cy="161516"/>
                        </a:xfrm>
                        <a:custGeom>
                          <a:avLst/>
                          <a:gdLst>
                            <a:gd name="connsiteX0" fmla="*/ 418534 w 585613"/>
                            <a:gd name="connsiteY0" fmla="*/ 368310 h 585613"/>
                            <a:gd name="connsiteX1" fmla="*/ 392083 w 585613"/>
                            <a:gd name="connsiteY1" fmla="*/ 368310 h 585613"/>
                            <a:gd name="connsiteX2" fmla="*/ 382708 w 585613"/>
                            <a:gd name="connsiteY2" fmla="*/ 359270 h 585613"/>
                            <a:gd name="connsiteX3" fmla="*/ 435276 w 585613"/>
                            <a:gd name="connsiteY3" fmla="*/ 217638 h 585613"/>
                            <a:gd name="connsiteX4" fmla="*/ 217638 w 585613"/>
                            <a:gd name="connsiteY4" fmla="*/ 0 h 585613"/>
                            <a:gd name="connsiteX5" fmla="*/ 0 w 585613"/>
                            <a:gd name="connsiteY5" fmla="*/ 217638 h 585613"/>
                            <a:gd name="connsiteX6" fmla="*/ 217638 w 585613"/>
                            <a:gd name="connsiteY6" fmla="*/ 435276 h 585613"/>
                            <a:gd name="connsiteX7" fmla="*/ 359270 w 585613"/>
                            <a:gd name="connsiteY7" fmla="*/ 382708 h 585613"/>
                            <a:gd name="connsiteX8" fmla="*/ 368310 w 585613"/>
                            <a:gd name="connsiteY8" fmla="*/ 392083 h 585613"/>
                            <a:gd name="connsiteX9" fmla="*/ 368310 w 585613"/>
                            <a:gd name="connsiteY9" fmla="*/ 418534 h 585613"/>
                            <a:gd name="connsiteX10" fmla="*/ 535724 w 585613"/>
                            <a:gd name="connsiteY10" fmla="*/ 585613 h 585613"/>
                            <a:gd name="connsiteX11" fmla="*/ 585613 w 585613"/>
                            <a:gd name="connsiteY11" fmla="*/ 535724 h 585613"/>
                            <a:gd name="connsiteX12" fmla="*/ 418534 w 585613"/>
                            <a:gd name="connsiteY12" fmla="*/ 368310 h 585613"/>
                            <a:gd name="connsiteX13" fmla="*/ 217638 w 585613"/>
                            <a:gd name="connsiteY13" fmla="*/ 368310 h 585613"/>
                            <a:gd name="connsiteX14" fmla="*/ 66966 w 585613"/>
                            <a:gd name="connsiteY14" fmla="*/ 217638 h 585613"/>
                            <a:gd name="connsiteX15" fmla="*/ 217638 w 585613"/>
                            <a:gd name="connsiteY15" fmla="*/ 66966 h 585613"/>
                            <a:gd name="connsiteX16" fmla="*/ 368310 w 585613"/>
                            <a:gd name="connsiteY16" fmla="*/ 217638 h 585613"/>
                            <a:gd name="connsiteX17" fmla="*/ 217638 w 585613"/>
                            <a:gd name="connsiteY17" fmla="*/ 368310 h 5856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585613" h="585613">
                              <a:moveTo>
                                <a:pt x="418534" y="368310"/>
                              </a:moveTo>
                              <a:lnTo>
                                <a:pt x="392083" y="368310"/>
                              </a:lnTo>
                              <a:lnTo>
                                <a:pt x="382708" y="359270"/>
                              </a:lnTo>
                              <a:cubicBezTo>
                                <a:pt x="415521" y="321100"/>
                                <a:pt x="435276" y="271545"/>
                                <a:pt x="435276" y="217638"/>
                              </a:cubicBezTo>
                              <a:cubicBezTo>
                                <a:pt x="435276" y="97435"/>
                                <a:pt x="337841" y="0"/>
                                <a:pt x="217638" y="0"/>
                              </a:cubicBezTo>
                              <a:cubicBezTo>
                                <a:pt x="97435" y="0"/>
                                <a:pt x="0" y="97435"/>
                                <a:pt x="0" y="217638"/>
                              </a:cubicBezTo>
                              <a:cubicBezTo>
                                <a:pt x="0" y="337841"/>
                                <a:pt x="97435" y="435276"/>
                                <a:pt x="217638" y="435276"/>
                              </a:cubicBezTo>
                              <a:cubicBezTo>
                                <a:pt x="271545" y="435276"/>
                                <a:pt x="321100" y="415521"/>
                                <a:pt x="359270" y="382708"/>
                              </a:cubicBezTo>
                              <a:lnTo>
                                <a:pt x="368310" y="392083"/>
                              </a:lnTo>
                              <a:lnTo>
                                <a:pt x="368310" y="418534"/>
                              </a:lnTo>
                              <a:lnTo>
                                <a:pt x="535724" y="585613"/>
                              </a:lnTo>
                              <a:lnTo>
                                <a:pt x="585613" y="535724"/>
                              </a:lnTo>
                              <a:lnTo>
                                <a:pt x="418534" y="368310"/>
                              </a:lnTo>
                              <a:close/>
                              <a:moveTo>
                                <a:pt x="217638" y="368310"/>
                              </a:moveTo>
                              <a:cubicBezTo>
                                <a:pt x="134266" y="368310"/>
                                <a:pt x="66966" y="301010"/>
                                <a:pt x="66966" y="217638"/>
                              </a:cubicBezTo>
                              <a:cubicBezTo>
                                <a:pt x="66966" y="134266"/>
                                <a:pt x="134266" y="66966"/>
                                <a:pt x="217638" y="66966"/>
                              </a:cubicBezTo>
                              <a:cubicBezTo>
                                <a:pt x="301010" y="66966"/>
                                <a:pt x="368310" y="134266"/>
                                <a:pt x="368310" y="217638"/>
                              </a:cubicBezTo>
                              <a:cubicBezTo>
                                <a:pt x="368310" y="301010"/>
                                <a:pt x="301010" y="368310"/>
                                <a:pt x="217638" y="36831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333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" name="그룹 8">
                          <a:extLst>
                            <a:ext uri="{FF2B5EF4-FFF2-40B4-BE49-F238E27FC236}">
                              <a16:creationId xmlns:a16="http://schemas.microsoft.com/office/drawing/2014/main" id="{47482A20-ED3B-47DB-970B-5EC75D1A83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03933" y="2710051"/>
                          <a:ext cx="2195810" cy="1919746"/>
                          <a:chOff x="3003933" y="2745977"/>
                          <a:chExt cx="2195810" cy="1919746"/>
                        </a:xfrm>
                      </p:grpSpPr>
                      <p:pic>
                        <p:nvPicPr>
                          <p:cNvPr id="131" name="그림 130" descr="텍스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CDB6BA9-5EC5-4239-A908-77C05628ABB2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44558"/>
                          <a:stretch/>
                        </p:blipFill>
                        <p:spPr>
                          <a:xfrm>
                            <a:off x="3003933" y="2745977"/>
                            <a:ext cx="700141" cy="69008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" name="그림 128" descr="텍스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40A7866A-3B1C-49A4-B147-F83D93E9271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44175"/>
                          <a:stretch/>
                        </p:blipFill>
                        <p:spPr>
                          <a:xfrm>
                            <a:off x="4504409" y="2745977"/>
                            <a:ext cx="695334" cy="69008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7" name="그림 136" descr="스크린샷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A20F1523-33F0-42C2-8B1A-92D9423C9D57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43456"/>
                          <a:stretch/>
                        </p:blipFill>
                        <p:spPr>
                          <a:xfrm>
                            <a:off x="3758642" y="2745977"/>
                            <a:ext cx="691200" cy="6912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87" name="그림 86">
                            <a:extLst>
                              <a:ext uri="{FF2B5EF4-FFF2-40B4-BE49-F238E27FC236}">
                                <a16:creationId xmlns:a16="http://schemas.microsoft.com/office/drawing/2014/main" id="{600006E2-E4E0-4F9E-982E-26BEC1F6ED37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43658"/>
                          <a:stretch/>
                        </p:blipFill>
                        <p:spPr>
                          <a:xfrm>
                            <a:off x="3003933" y="3463937"/>
                            <a:ext cx="689271" cy="69008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88" name="그림 87">
                            <a:extLst>
                              <a:ext uri="{FF2B5EF4-FFF2-40B4-BE49-F238E27FC236}">
                                <a16:creationId xmlns:a16="http://schemas.microsoft.com/office/drawing/2014/main" id="{CC3B818A-CAA0-4B93-B0AB-F321B9F3BD1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44038"/>
                          <a:stretch/>
                        </p:blipFill>
                        <p:spPr>
                          <a:xfrm>
                            <a:off x="4505170" y="3463937"/>
                            <a:ext cx="694573" cy="69008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90" name="그림 89">
                            <a:extLst>
                              <a:ext uri="{FF2B5EF4-FFF2-40B4-BE49-F238E27FC236}">
                                <a16:creationId xmlns:a16="http://schemas.microsoft.com/office/drawing/2014/main" id="{77CFD875-F6D5-42DC-AB0B-69645FD43C8A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29470"/>
                          <a:stretch/>
                        </p:blipFill>
                        <p:spPr>
                          <a:xfrm>
                            <a:off x="3751520" y="3463937"/>
                            <a:ext cx="695334" cy="69008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92" name="그림 91" descr="텍스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7C2DF92-4B56-45C6-90FD-C792355042FE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64356"/>
                          <a:stretch/>
                        </p:blipFill>
                        <p:spPr>
                          <a:xfrm>
                            <a:off x="3003933" y="4180199"/>
                            <a:ext cx="700141" cy="44365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93" name="그림 92">
                            <a:extLst>
                              <a:ext uri="{FF2B5EF4-FFF2-40B4-BE49-F238E27FC236}">
                                <a16:creationId xmlns:a16="http://schemas.microsoft.com/office/drawing/2014/main" id="{AB0EDD51-89BE-4474-B153-FDF6C2F91FDB}"/>
                              </a:ext>
                            </a:extLst>
                          </p:cNvPr>
                          <p:cNvPicPr preferRelativeResize="0">
                            <a:picLocks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64781"/>
                          <a:stretch/>
                        </p:blipFill>
                        <p:spPr>
                          <a:xfrm>
                            <a:off x="3759987" y="4180199"/>
                            <a:ext cx="689271" cy="43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0" name="그림 99">
                            <a:extLst>
                              <a:ext uri="{FF2B5EF4-FFF2-40B4-BE49-F238E27FC236}">
                                <a16:creationId xmlns:a16="http://schemas.microsoft.com/office/drawing/2014/main" id="{49C55CCD-930D-4AE6-990A-E087F71A83C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60627"/>
                          <a:stretch/>
                        </p:blipFill>
                        <p:spPr>
                          <a:xfrm>
                            <a:off x="4505170" y="4180199"/>
                            <a:ext cx="694573" cy="485524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125" name="그래픽 123">
                          <a:extLst>
                            <a:ext uri="{FF2B5EF4-FFF2-40B4-BE49-F238E27FC236}">
                              <a16:creationId xmlns:a16="http://schemas.microsoft.com/office/drawing/2014/main" id="{77467F14-C84B-46F2-A2EF-02A23C089B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07657" y="3806318"/>
                          <a:ext cx="476572" cy="476572"/>
                          <a:chOff x="5849667" y="-242679"/>
                          <a:chExt cx="1161478" cy="1161478"/>
                        </a:xfrm>
                      </p:grpSpPr>
                      <p:sp>
                        <p:nvSpPr>
                          <p:cNvPr id="126" name="자유형: 도형 125">
                            <a:extLst>
                              <a:ext uri="{FF2B5EF4-FFF2-40B4-BE49-F238E27FC236}">
                                <a16:creationId xmlns:a16="http://schemas.microsoft.com/office/drawing/2014/main" id="{E5FAB705-D63B-48BF-B9D9-9DDA1571C6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49667" y="-242679"/>
                            <a:ext cx="1161478" cy="1161478"/>
                          </a:xfrm>
                          <a:custGeom>
                            <a:avLst/>
                            <a:gdLst>
                              <a:gd name="connsiteX0" fmla="*/ 0 w 1161478"/>
                              <a:gd name="connsiteY0" fmla="*/ 0 h 1161478"/>
                              <a:gd name="connsiteX1" fmla="*/ 1161478 w 1161478"/>
                              <a:gd name="connsiteY1" fmla="*/ 0 h 1161478"/>
                              <a:gd name="connsiteX2" fmla="*/ 1161478 w 1161478"/>
                              <a:gd name="connsiteY2" fmla="*/ 1161478 h 1161478"/>
                              <a:gd name="connsiteX3" fmla="*/ 0 w 1161478"/>
                              <a:gd name="connsiteY3" fmla="*/ 1161478 h 11614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161478" h="1161478">
                                <a:moveTo>
                                  <a:pt x="0" y="0"/>
                                </a:moveTo>
                                <a:lnTo>
                                  <a:pt x="1161478" y="0"/>
                                </a:lnTo>
                                <a:lnTo>
                                  <a:pt x="1161478" y="1161478"/>
                                </a:lnTo>
                                <a:lnTo>
                                  <a:pt x="0" y="1161478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480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" name="자유형: 도형 126">
                            <a:extLst>
                              <a:ext uri="{FF2B5EF4-FFF2-40B4-BE49-F238E27FC236}">
                                <a16:creationId xmlns:a16="http://schemas.microsoft.com/office/drawing/2014/main" id="{EAA860BA-1FE9-4496-B793-C62F5909A3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46456" y="-145889"/>
                            <a:ext cx="967898" cy="967898"/>
                          </a:xfrm>
                          <a:custGeom>
                            <a:avLst/>
                            <a:gdLst>
                              <a:gd name="connsiteX0" fmla="*/ 483949 w 967898"/>
                              <a:gd name="connsiteY0" fmla="*/ 0 h 967898"/>
                              <a:gd name="connsiteX1" fmla="*/ 0 w 967898"/>
                              <a:gd name="connsiteY1" fmla="*/ 483949 h 967898"/>
                              <a:gd name="connsiteX2" fmla="*/ 483949 w 967898"/>
                              <a:gd name="connsiteY2" fmla="*/ 967898 h 967898"/>
                              <a:gd name="connsiteX3" fmla="*/ 967898 w 967898"/>
                              <a:gd name="connsiteY3" fmla="*/ 483949 h 967898"/>
                              <a:gd name="connsiteX4" fmla="*/ 483949 w 967898"/>
                              <a:gd name="connsiteY4" fmla="*/ 0 h 967898"/>
                              <a:gd name="connsiteX5" fmla="*/ 725924 w 967898"/>
                              <a:gd name="connsiteY5" fmla="*/ 532344 h 967898"/>
                              <a:gd name="connsiteX6" fmla="*/ 532344 w 967898"/>
                              <a:gd name="connsiteY6" fmla="*/ 532344 h 967898"/>
                              <a:gd name="connsiteX7" fmla="*/ 532344 w 967898"/>
                              <a:gd name="connsiteY7" fmla="*/ 725924 h 967898"/>
                              <a:gd name="connsiteX8" fmla="*/ 435554 w 967898"/>
                              <a:gd name="connsiteY8" fmla="*/ 725924 h 967898"/>
                              <a:gd name="connsiteX9" fmla="*/ 435554 w 967898"/>
                              <a:gd name="connsiteY9" fmla="*/ 532344 h 967898"/>
                              <a:gd name="connsiteX10" fmla="*/ 241975 w 967898"/>
                              <a:gd name="connsiteY10" fmla="*/ 532344 h 967898"/>
                              <a:gd name="connsiteX11" fmla="*/ 241975 w 967898"/>
                              <a:gd name="connsiteY11" fmla="*/ 435554 h 967898"/>
                              <a:gd name="connsiteX12" fmla="*/ 435554 w 967898"/>
                              <a:gd name="connsiteY12" fmla="*/ 435554 h 967898"/>
                              <a:gd name="connsiteX13" fmla="*/ 435554 w 967898"/>
                              <a:gd name="connsiteY13" fmla="*/ 241975 h 967898"/>
                              <a:gd name="connsiteX14" fmla="*/ 532344 w 967898"/>
                              <a:gd name="connsiteY14" fmla="*/ 241975 h 967898"/>
                              <a:gd name="connsiteX15" fmla="*/ 532344 w 967898"/>
                              <a:gd name="connsiteY15" fmla="*/ 435554 h 967898"/>
                              <a:gd name="connsiteX16" fmla="*/ 725924 w 967898"/>
                              <a:gd name="connsiteY16" fmla="*/ 435554 h 967898"/>
                              <a:gd name="connsiteX17" fmla="*/ 725924 w 967898"/>
                              <a:gd name="connsiteY17" fmla="*/ 532344 h 9678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</a:cxnLst>
                            <a:rect l="l" t="t" r="r" b="b"/>
                            <a:pathLst>
                              <a:path w="967898" h="967898">
                                <a:moveTo>
                                  <a:pt x="483949" y="0"/>
                                </a:moveTo>
                                <a:cubicBezTo>
                                  <a:pt x="216809" y="0"/>
                                  <a:pt x="0" y="216809"/>
                                  <a:pt x="0" y="483949"/>
                                </a:cubicBezTo>
                                <a:cubicBezTo>
                                  <a:pt x="0" y="751089"/>
                                  <a:pt x="216809" y="967898"/>
                                  <a:pt x="483949" y="967898"/>
                                </a:cubicBezTo>
                                <a:cubicBezTo>
                                  <a:pt x="751089" y="967898"/>
                                  <a:pt x="967898" y="751089"/>
                                  <a:pt x="967898" y="483949"/>
                                </a:cubicBezTo>
                                <a:cubicBezTo>
                                  <a:pt x="967898" y="216809"/>
                                  <a:pt x="751089" y="0"/>
                                  <a:pt x="483949" y="0"/>
                                </a:cubicBezTo>
                                <a:close/>
                                <a:moveTo>
                                  <a:pt x="725924" y="532344"/>
                                </a:moveTo>
                                <a:lnTo>
                                  <a:pt x="532344" y="532344"/>
                                </a:lnTo>
                                <a:lnTo>
                                  <a:pt x="532344" y="725924"/>
                                </a:lnTo>
                                <a:lnTo>
                                  <a:pt x="435554" y="725924"/>
                                </a:lnTo>
                                <a:lnTo>
                                  <a:pt x="435554" y="532344"/>
                                </a:lnTo>
                                <a:lnTo>
                                  <a:pt x="241975" y="532344"/>
                                </a:lnTo>
                                <a:lnTo>
                                  <a:pt x="241975" y="435554"/>
                                </a:lnTo>
                                <a:lnTo>
                                  <a:pt x="435554" y="435554"/>
                                </a:lnTo>
                                <a:lnTo>
                                  <a:pt x="435554" y="241975"/>
                                </a:lnTo>
                                <a:lnTo>
                                  <a:pt x="532344" y="241975"/>
                                </a:lnTo>
                                <a:lnTo>
                                  <a:pt x="532344" y="435554"/>
                                </a:lnTo>
                                <a:lnTo>
                                  <a:pt x="725924" y="435554"/>
                                </a:lnTo>
                                <a:lnTo>
                                  <a:pt x="725924" y="532344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A1D7D7"/>
                          </a:solidFill>
                          <a:ln w="480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</p:grpSp>
                    <p:sp>
                      <p:nvSpPr>
                        <p:cNvPr id="91" name="직사각형 90">
                          <a:extLst>
                            <a:ext uri="{FF2B5EF4-FFF2-40B4-BE49-F238E27FC236}">
                              <a16:creationId xmlns:a16="http://schemas.microsoft.com/office/drawing/2014/main" id="{725F7CC3-49D0-4634-AA19-D80D2578E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48704" y="4313046"/>
                          <a:ext cx="2316629" cy="334743"/>
                        </a:xfrm>
                        <a:prstGeom prst="rect">
                          <a:avLst/>
                        </a:prstGeom>
                        <a:solidFill>
                          <a:srgbClr val="EDEEE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20" name="그룹 19">
                          <a:extLst>
                            <a:ext uri="{FF2B5EF4-FFF2-40B4-BE49-F238E27FC236}">
                              <a16:creationId xmlns:a16="http://schemas.microsoft.com/office/drawing/2014/main" id="{23FBF09A-6C88-4EB7-9197-AB506E5422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43019" y="1586566"/>
                          <a:ext cx="1840520" cy="302086"/>
                          <a:chOff x="3134385" y="1586566"/>
                          <a:chExt cx="1840520" cy="302086"/>
                        </a:xfrm>
                      </p:grpSpPr>
                      <p:sp>
                        <p:nvSpPr>
                          <p:cNvPr id="43" name="TextBox 42">
                            <a:extLst>
                              <a:ext uri="{FF2B5EF4-FFF2-40B4-BE49-F238E27FC236}">
                                <a16:creationId xmlns:a16="http://schemas.microsoft.com/office/drawing/2014/main" id="{0A9B7704-353B-43F9-B798-9ED51F60A5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79680" y="1606883"/>
                            <a:ext cx="1495225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ko-KR" altLang="en-US" sz="12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등교 전 </a:t>
                            </a:r>
                            <a:r>
                              <a:rPr lang="en-US" altLang="ko-KR" sz="12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10</a:t>
                            </a:r>
                            <a:r>
                              <a:rPr lang="ko-KR" altLang="en-US" sz="12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명조" panose="02000300000000000000" pitchFamily="2" charset="-127"/>
                                <a:ea typeface="제주명조" panose="02000300000000000000" pitchFamily="2" charset="-127"/>
                              </a:rPr>
                              <a:t>분 책 읽기 </a:t>
                            </a:r>
                          </a:p>
                        </p:txBody>
                      </p:sp>
                      <p:grpSp>
                        <p:nvGrpSpPr>
                          <p:cNvPr id="14" name="그래픽 11">
                            <a:extLst>
                              <a:ext uri="{FF2B5EF4-FFF2-40B4-BE49-F238E27FC236}">
                                <a16:creationId xmlns:a16="http://schemas.microsoft.com/office/drawing/2014/main" id="{80E8354E-E975-4825-9995-D3FD9F35F8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134385" y="1586566"/>
                            <a:ext cx="302086" cy="302086"/>
                            <a:chOff x="5892609" y="518164"/>
                            <a:chExt cx="591588" cy="591588"/>
                          </a:xfrm>
                        </p:grpSpPr>
                        <p:sp>
                          <p:nvSpPr>
                            <p:cNvPr id="15" name="자유형: 도형 14">
                              <a:extLst>
                                <a:ext uri="{FF2B5EF4-FFF2-40B4-BE49-F238E27FC236}">
                                  <a16:creationId xmlns:a16="http://schemas.microsoft.com/office/drawing/2014/main" id="{99D8C7FD-1E08-46D5-BC90-FC592E4325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892609" y="518164"/>
                              <a:ext cx="591588" cy="591588"/>
                            </a:xfrm>
                            <a:custGeom>
                              <a:avLst/>
                              <a:gdLst>
                                <a:gd name="connsiteX0" fmla="*/ 0 w 591588"/>
                                <a:gd name="connsiteY0" fmla="*/ 0 h 591588"/>
                                <a:gd name="connsiteX1" fmla="*/ 591588 w 591588"/>
                                <a:gd name="connsiteY1" fmla="*/ 0 h 591588"/>
                                <a:gd name="connsiteX2" fmla="*/ 591588 w 591588"/>
                                <a:gd name="connsiteY2" fmla="*/ 591588 h 591588"/>
                                <a:gd name="connsiteX3" fmla="*/ 0 w 591588"/>
                                <a:gd name="connsiteY3" fmla="*/ 591588 h 59158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</a:cxnLst>
                              <a:rect l="l" t="t" r="r" b="b"/>
                              <a:pathLst>
                                <a:path w="591588" h="591588">
                                  <a:moveTo>
                                    <a:pt x="0" y="0"/>
                                  </a:moveTo>
                                  <a:lnTo>
                                    <a:pt x="591588" y="0"/>
                                  </a:lnTo>
                                  <a:lnTo>
                                    <a:pt x="591588" y="591588"/>
                                  </a:lnTo>
                                  <a:lnTo>
                                    <a:pt x="0" y="591588"/>
                                  </a:lnTo>
                                  <a:close/>
                                </a:path>
                              </a:pathLst>
                            </a:custGeom>
                            <a:noFill/>
                            <a:ln w="24606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6" name="자유형: 도형 15">
                              <a:extLst>
                                <a:ext uri="{FF2B5EF4-FFF2-40B4-BE49-F238E27FC236}">
                                  <a16:creationId xmlns:a16="http://schemas.microsoft.com/office/drawing/2014/main" id="{298C097A-0404-4847-A60D-106AC8C0DF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988245" y="607335"/>
                              <a:ext cx="443692" cy="443692"/>
                            </a:xfrm>
                            <a:custGeom>
                              <a:avLst/>
                              <a:gdLst>
                                <a:gd name="connsiteX0" fmla="*/ 394392 w 443691"/>
                                <a:gd name="connsiteY0" fmla="*/ 0 h 443691"/>
                                <a:gd name="connsiteX1" fmla="*/ 49299 w 443691"/>
                                <a:gd name="connsiteY1" fmla="*/ 0 h 443691"/>
                                <a:gd name="connsiteX2" fmla="*/ 0 w 443691"/>
                                <a:gd name="connsiteY2" fmla="*/ 49299 h 443691"/>
                                <a:gd name="connsiteX3" fmla="*/ 0 w 443691"/>
                                <a:gd name="connsiteY3" fmla="*/ 394392 h 443691"/>
                                <a:gd name="connsiteX4" fmla="*/ 49299 w 443691"/>
                                <a:gd name="connsiteY4" fmla="*/ 443691 h 443691"/>
                                <a:gd name="connsiteX5" fmla="*/ 394392 w 443691"/>
                                <a:gd name="connsiteY5" fmla="*/ 443691 h 443691"/>
                                <a:gd name="connsiteX6" fmla="*/ 443691 w 443691"/>
                                <a:gd name="connsiteY6" fmla="*/ 394392 h 443691"/>
                                <a:gd name="connsiteX7" fmla="*/ 443691 w 443691"/>
                                <a:gd name="connsiteY7" fmla="*/ 49299 h 443691"/>
                                <a:gd name="connsiteX8" fmla="*/ 394392 w 443691"/>
                                <a:gd name="connsiteY8" fmla="*/ 0 h 443691"/>
                                <a:gd name="connsiteX9" fmla="*/ 172547 w 443691"/>
                                <a:gd name="connsiteY9" fmla="*/ 345093 h 443691"/>
                                <a:gd name="connsiteX10" fmla="*/ 49299 w 443691"/>
                                <a:gd name="connsiteY10" fmla="*/ 221846 h 443691"/>
                                <a:gd name="connsiteX11" fmla="*/ 84055 w 443691"/>
                                <a:gd name="connsiteY11" fmla="*/ 187090 h 443691"/>
                                <a:gd name="connsiteX12" fmla="*/ 172547 w 443691"/>
                                <a:gd name="connsiteY12" fmla="*/ 275335 h 443691"/>
                                <a:gd name="connsiteX13" fmla="*/ 359636 w 443691"/>
                                <a:gd name="connsiteY13" fmla="*/ 88245 h 443691"/>
                                <a:gd name="connsiteX14" fmla="*/ 394392 w 443691"/>
                                <a:gd name="connsiteY14" fmla="*/ 123248 h 443691"/>
                                <a:gd name="connsiteX15" fmla="*/ 172547 w 443691"/>
                                <a:gd name="connsiteY15" fmla="*/ 345093 h 44369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443691" h="443691">
                                  <a:moveTo>
                                    <a:pt x="394392" y="0"/>
                                  </a:moveTo>
                                  <a:lnTo>
                                    <a:pt x="49299" y="0"/>
                                  </a:lnTo>
                                  <a:cubicBezTo>
                                    <a:pt x="21938" y="0"/>
                                    <a:pt x="0" y="22185"/>
                                    <a:pt x="0" y="49299"/>
                                  </a:cubicBezTo>
                                  <a:lnTo>
                                    <a:pt x="0" y="394392"/>
                                  </a:lnTo>
                                  <a:cubicBezTo>
                                    <a:pt x="0" y="421506"/>
                                    <a:pt x="21938" y="443691"/>
                                    <a:pt x="49299" y="443691"/>
                                  </a:cubicBezTo>
                                  <a:lnTo>
                                    <a:pt x="394392" y="443691"/>
                                  </a:lnTo>
                                  <a:cubicBezTo>
                                    <a:pt x="421753" y="443691"/>
                                    <a:pt x="443691" y="421506"/>
                                    <a:pt x="443691" y="394392"/>
                                  </a:cubicBezTo>
                                  <a:lnTo>
                                    <a:pt x="443691" y="49299"/>
                                  </a:lnTo>
                                  <a:cubicBezTo>
                                    <a:pt x="443691" y="22185"/>
                                    <a:pt x="421753" y="0"/>
                                    <a:pt x="394392" y="0"/>
                                  </a:cubicBezTo>
                                  <a:close/>
                                  <a:moveTo>
                                    <a:pt x="172547" y="345093"/>
                                  </a:moveTo>
                                  <a:lnTo>
                                    <a:pt x="49299" y="221846"/>
                                  </a:lnTo>
                                  <a:lnTo>
                                    <a:pt x="84055" y="187090"/>
                                  </a:lnTo>
                                  <a:lnTo>
                                    <a:pt x="172547" y="275335"/>
                                  </a:lnTo>
                                  <a:lnTo>
                                    <a:pt x="359636" y="88245"/>
                                  </a:lnTo>
                                  <a:lnTo>
                                    <a:pt x="394392" y="123248"/>
                                  </a:lnTo>
                                  <a:lnTo>
                                    <a:pt x="172547" y="34509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A1D7D7"/>
                            </a:solidFill>
                            <a:ln w="24606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31" name="그래픽 29">
                          <a:extLst>
                            <a:ext uri="{FF2B5EF4-FFF2-40B4-BE49-F238E27FC236}">
                              <a16:creationId xmlns:a16="http://schemas.microsoft.com/office/drawing/2014/main" id="{D09C2D79-CEB5-4DFD-A014-E20B9F82426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65849" y="1066302"/>
                          <a:ext cx="1008356" cy="443741"/>
                          <a:chOff x="3960851" y="-28517"/>
                          <a:chExt cx="2036507" cy="896194"/>
                        </a:xfrm>
                      </p:grpSpPr>
                      <p:sp>
                        <p:nvSpPr>
                          <p:cNvPr id="32" name="자유형: 도형 31">
                            <a:extLst>
                              <a:ext uri="{FF2B5EF4-FFF2-40B4-BE49-F238E27FC236}">
                                <a16:creationId xmlns:a16="http://schemas.microsoft.com/office/drawing/2014/main" id="{691D0FFE-41C3-4C42-9B94-2B99330813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960851" y="-28517"/>
                            <a:ext cx="171473" cy="171473"/>
                          </a:xfrm>
                          <a:custGeom>
                            <a:avLst/>
                            <a:gdLst>
                              <a:gd name="connsiteX0" fmla="*/ 0 w 171473"/>
                              <a:gd name="connsiteY0" fmla="*/ 135755 h 171473"/>
                              <a:gd name="connsiteX1" fmla="*/ 0 w 171473"/>
                              <a:gd name="connsiteY1" fmla="*/ 171474 h 171473"/>
                              <a:gd name="connsiteX2" fmla="*/ 35719 w 171473"/>
                              <a:gd name="connsiteY2" fmla="*/ 171474 h 171473"/>
                              <a:gd name="connsiteX3" fmla="*/ 141065 w 171473"/>
                              <a:gd name="connsiteY3" fmla="*/ 66127 h 171473"/>
                              <a:gd name="connsiteX4" fmla="*/ 105347 w 171473"/>
                              <a:gd name="connsiteY4" fmla="*/ 30409 h 171473"/>
                              <a:gd name="connsiteX5" fmla="*/ 0 w 171473"/>
                              <a:gd name="connsiteY5" fmla="*/ 135755 h 171473"/>
                              <a:gd name="connsiteX6" fmla="*/ 168688 w 171473"/>
                              <a:gd name="connsiteY6" fmla="*/ 38505 h 171473"/>
                              <a:gd name="connsiteX7" fmla="*/ 168688 w 171473"/>
                              <a:gd name="connsiteY7" fmla="*/ 25075 h 171473"/>
                              <a:gd name="connsiteX8" fmla="*/ 146399 w 171473"/>
                              <a:gd name="connsiteY8" fmla="*/ 2786 h 171473"/>
                              <a:gd name="connsiteX9" fmla="*/ 132969 w 171473"/>
                              <a:gd name="connsiteY9" fmla="*/ 2786 h 171473"/>
                              <a:gd name="connsiteX10" fmla="*/ 115538 w 171473"/>
                              <a:gd name="connsiteY10" fmla="*/ 20217 h 171473"/>
                              <a:gd name="connsiteX11" fmla="*/ 151257 w 171473"/>
                              <a:gd name="connsiteY11" fmla="*/ 55936 h 171473"/>
                              <a:gd name="connsiteX12" fmla="*/ 168688 w 171473"/>
                              <a:gd name="connsiteY12" fmla="*/ 38505 h 17147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171473" h="171473">
                                <a:moveTo>
                                  <a:pt x="0" y="135755"/>
                                </a:moveTo>
                                <a:lnTo>
                                  <a:pt x="0" y="171474"/>
                                </a:lnTo>
                                <a:lnTo>
                                  <a:pt x="35719" y="171474"/>
                                </a:lnTo>
                                <a:lnTo>
                                  <a:pt x="141065" y="66127"/>
                                </a:lnTo>
                                <a:lnTo>
                                  <a:pt x="105347" y="30409"/>
                                </a:lnTo>
                                <a:lnTo>
                                  <a:pt x="0" y="135755"/>
                                </a:lnTo>
                                <a:close/>
                                <a:moveTo>
                                  <a:pt x="168688" y="38505"/>
                                </a:moveTo>
                                <a:cubicBezTo>
                                  <a:pt x="172403" y="34790"/>
                                  <a:pt x="172403" y="28789"/>
                                  <a:pt x="168688" y="25075"/>
                                </a:cubicBezTo>
                                <a:lnTo>
                                  <a:pt x="146399" y="2786"/>
                                </a:lnTo>
                                <a:cubicBezTo>
                                  <a:pt x="142685" y="-929"/>
                                  <a:pt x="136684" y="-929"/>
                                  <a:pt x="132969" y="2786"/>
                                </a:cubicBezTo>
                                <a:lnTo>
                                  <a:pt x="115538" y="20217"/>
                                </a:lnTo>
                                <a:lnTo>
                                  <a:pt x="151257" y="55936"/>
                                </a:lnTo>
                                <a:lnTo>
                                  <a:pt x="168688" y="3850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606060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35" name="자유형: 도형 34">
                            <a:extLst>
                              <a:ext uri="{FF2B5EF4-FFF2-40B4-BE49-F238E27FC236}">
                                <a16:creationId xmlns:a16="http://schemas.microsoft.com/office/drawing/2014/main" id="{68B8CCD1-341B-45D5-87CE-0D86376AD3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768758" y="639077"/>
                            <a:ext cx="228600" cy="228600"/>
                          </a:xfrm>
                          <a:custGeom>
                            <a:avLst/>
                            <a:gdLst>
                              <a:gd name="connsiteX0" fmla="*/ 0 w 228600"/>
                              <a:gd name="connsiteY0" fmla="*/ 0 h 228600"/>
                              <a:gd name="connsiteX1" fmla="*/ 228600 w 228600"/>
                              <a:gd name="connsiteY1" fmla="*/ 0 h 228600"/>
                              <a:gd name="connsiteX2" fmla="*/ 228600 w 228600"/>
                              <a:gd name="connsiteY2" fmla="*/ 228600 h 228600"/>
                              <a:gd name="connsiteX3" fmla="*/ 0 w 228600"/>
                              <a:gd name="connsiteY3" fmla="*/ 228600 h 2286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228600" h="228600">
                                <a:moveTo>
                                  <a:pt x="0" y="0"/>
                                </a:moveTo>
                                <a:lnTo>
                                  <a:pt x="228600" y="0"/>
                                </a:lnTo>
                                <a:lnTo>
                                  <a:pt x="228600" y="228600"/>
                                </a:lnTo>
                                <a:lnTo>
                                  <a:pt x="0" y="228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  <p:cxnSp>
                      <p:nvCxnSpPr>
                        <p:cNvPr id="101" name="직선 연결선 100">
                          <a:extLst>
                            <a:ext uri="{FF2B5EF4-FFF2-40B4-BE49-F238E27FC236}">
                              <a16:creationId xmlns:a16="http://schemas.microsoft.com/office/drawing/2014/main" id="{511D4179-0541-4FF4-BD9C-AFB265A72F7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81745" y="4309523"/>
                          <a:ext cx="683588" cy="0"/>
                        </a:xfrm>
                        <a:prstGeom prst="line">
                          <a:avLst/>
                        </a:prstGeom>
                        <a:ln w="19050">
                          <a:solidFill>
                            <a:srgbClr val="A1D7D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B7AABFED-BF68-4E88-ADAB-EBE1F88567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14252" y="500228"/>
                          <a:ext cx="96749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dist"/>
                          <a:r>
                            <a:rPr lang="ko-KR" altLang="en-US" sz="1000" dirty="0"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첫걸음</a:t>
                          </a:r>
                          <a:endParaRPr lang="ko-KR" altLang="en-US" sz="1050" dirty="0">
                            <a:latin typeface="제주명조" panose="02000300000000000000" pitchFamily="2" charset="-127"/>
                            <a:ea typeface="제주명조" panose="020003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57" name="자유형: 도형 56">
                          <a:extLst>
                            <a:ext uri="{FF2B5EF4-FFF2-40B4-BE49-F238E27FC236}">
                              <a16:creationId xmlns:a16="http://schemas.microsoft.com/office/drawing/2014/main" id="{B8B0624E-6858-4B84-85E0-276149DD71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2120" y="436518"/>
                          <a:ext cx="373640" cy="373640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0 h 228600"/>
                            <a:gd name="connsiteX1" fmla="*/ 228600 w 228600"/>
                            <a:gd name="connsiteY1" fmla="*/ 0 h 228600"/>
                            <a:gd name="connsiteX2" fmla="*/ 228600 w 228600"/>
                            <a:gd name="connsiteY2" fmla="*/ 228600 h 228600"/>
                            <a:gd name="connsiteX3" fmla="*/ 0 w 228600"/>
                            <a:gd name="connsiteY3" fmla="*/ 228600 h 2286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8600">
                              <a:moveTo>
                                <a:pt x="0" y="0"/>
                              </a:moveTo>
                              <a:lnTo>
                                <a:pt x="228600" y="0"/>
                              </a:lnTo>
                              <a:lnTo>
                                <a:pt x="228600" y="228600"/>
                              </a:lnTo>
                              <a:lnTo>
                                <a:pt x="0" y="228600"/>
                              </a:lnTo>
                              <a:close/>
                            </a:path>
                          </a:pathLst>
                        </a:custGeom>
                        <a:no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203" name="그림 202" descr="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83ED4A2-31C8-4CAA-B99A-736DAAFD626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6583"/>
                      <a:stretch/>
                    </p:blipFill>
                    <p:spPr>
                      <a:xfrm>
                        <a:off x="160315" y="307111"/>
                        <a:ext cx="2330473" cy="1415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4" name="그림 203" descr="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772DD3E-330A-4C62-BD57-C4E904A6E7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574" r="46908" b="96583"/>
                      <a:stretch/>
                    </p:blipFill>
                    <p:spPr>
                      <a:xfrm>
                        <a:off x="330519" y="311456"/>
                        <a:ext cx="1191575" cy="13288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타원 17">
                        <a:extLst>
                          <a:ext uri="{FF2B5EF4-FFF2-40B4-BE49-F238E27FC236}">
                            <a16:creationId xmlns:a16="http://schemas.microsoft.com/office/drawing/2014/main" id="{3FDA4CC1-B2C3-49D0-A065-2CA43EF146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6749" y="3910783"/>
                        <a:ext cx="248980" cy="269222"/>
                      </a:xfrm>
                      <a:prstGeom prst="ellipse">
                        <a:avLst/>
                      </a:prstGeom>
                      <a:solidFill>
                        <a:srgbClr val="F5F5F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71" name="자유형: 도형 170">
                      <a:extLst>
                        <a:ext uri="{FF2B5EF4-FFF2-40B4-BE49-F238E27FC236}">
                          <a16:creationId xmlns:a16="http://schemas.microsoft.com/office/drawing/2014/main" id="{5C3FF304-F63E-4D9E-868D-A1C553865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4123" y="3845889"/>
                      <a:ext cx="397143" cy="397143"/>
                    </a:xfrm>
                    <a:custGeom>
                      <a:avLst/>
                      <a:gdLst>
                        <a:gd name="connsiteX0" fmla="*/ 483949 w 967898"/>
                        <a:gd name="connsiteY0" fmla="*/ 0 h 967898"/>
                        <a:gd name="connsiteX1" fmla="*/ 0 w 967898"/>
                        <a:gd name="connsiteY1" fmla="*/ 483949 h 967898"/>
                        <a:gd name="connsiteX2" fmla="*/ 483949 w 967898"/>
                        <a:gd name="connsiteY2" fmla="*/ 967898 h 967898"/>
                        <a:gd name="connsiteX3" fmla="*/ 967898 w 967898"/>
                        <a:gd name="connsiteY3" fmla="*/ 483949 h 967898"/>
                        <a:gd name="connsiteX4" fmla="*/ 483949 w 967898"/>
                        <a:gd name="connsiteY4" fmla="*/ 0 h 967898"/>
                        <a:gd name="connsiteX5" fmla="*/ 725924 w 967898"/>
                        <a:gd name="connsiteY5" fmla="*/ 532344 h 967898"/>
                        <a:gd name="connsiteX6" fmla="*/ 532344 w 967898"/>
                        <a:gd name="connsiteY6" fmla="*/ 532344 h 967898"/>
                        <a:gd name="connsiteX7" fmla="*/ 532344 w 967898"/>
                        <a:gd name="connsiteY7" fmla="*/ 725924 h 967898"/>
                        <a:gd name="connsiteX8" fmla="*/ 435554 w 967898"/>
                        <a:gd name="connsiteY8" fmla="*/ 725924 h 967898"/>
                        <a:gd name="connsiteX9" fmla="*/ 435554 w 967898"/>
                        <a:gd name="connsiteY9" fmla="*/ 532344 h 967898"/>
                        <a:gd name="connsiteX10" fmla="*/ 241975 w 967898"/>
                        <a:gd name="connsiteY10" fmla="*/ 532344 h 967898"/>
                        <a:gd name="connsiteX11" fmla="*/ 241975 w 967898"/>
                        <a:gd name="connsiteY11" fmla="*/ 435554 h 967898"/>
                        <a:gd name="connsiteX12" fmla="*/ 435554 w 967898"/>
                        <a:gd name="connsiteY12" fmla="*/ 435554 h 967898"/>
                        <a:gd name="connsiteX13" fmla="*/ 435554 w 967898"/>
                        <a:gd name="connsiteY13" fmla="*/ 241975 h 967898"/>
                        <a:gd name="connsiteX14" fmla="*/ 532344 w 967898"/>
                        <a:gd name="connsiteY14" fmla="*/ 241975 h 967898"/>
                        <a:gd name="connsiteX15" fmla="*/ 532344 w 967898"/>
                        <a:gd name="connsiteY15" fmla="*/ 435554 h 967898"/>
                        <a:gd name="connsiteX16" fmla="*/ 725924 w 967898"/>
                        <a:gd name="connsiteY16" fmla="*/ 435554 h 967898"/>
                        <a:gd name="connsiteX17" fmla="*/ 725924 w 967898"/>
                        <a:gd name="connsiteY17" fmla="*/ 532344 h 967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967898" h="967898">
                          <a:moveTo>
                            <a:pt x="483949" y="0"/>
                          </a:moveTo>
                          <a:cubicBezTo>
                            <a:pt x="216809" y="0"/>
                            <a:pt x="0" y="216809"/>
                            <a:pt x="0" y="483949"/>
                          </a:cubicBezTo>
                          <a:cubicBezTo>
                            <a:pt x="0" y="751089"/>
                            <a:pt x="216809" y="967898"/>
                            <a:pt x="483949" y="967898"/>
                          </a:cubicBezTo>
                          <a:cubicBezTo>
                            <a:pt x="751089" y="967898"/>
                            <a:pt x="967898" y="751089"/>
                            <a:pt x="967898" y="483949"/>
                          </a:cubicBezTo>
                          <a:cubicBezTo>
                            <a:pt x="967898" y="216809"/>
                            <a:pt x="751089" y="0"/>
                            <a:pt x="483949" y="0"/>
                          </a:cubicBezTo>
                          <a:close/>
                          <a:moveTo>
                            <a:pt x="725924" y="532344"/>
                          </a:moveTo>
                          <a:lnTo>
                            <a:pt x="532344" y="532344"/>
                          </a:lnTo>
                          <a:lnTo>
                            <a:pt x="532344" y="725924"/>
                          </a:lnTo>
                          <a:lnTo>
                            <a:pt x="435554" y="725924"/>
                          </a:lnTo>
                          <a:lnTo>
                            <a:pt x="435554" y="532344"/>
                          </a:lnTo>
                          <a:lnTo>
                            <a:pt x="241975" y="532344"/>
                          </a:lnTo>
                          <a:lnTo>
                            <a:pt x="241975" y="435554"/>
                          </a:lnTo>
                          <a:lnTo>
                            <a:pt x="435554" y="435554"/>
                          </a:lnTo>
                          <a:lnTo>
                            <a:pt x="435554" y="241975"/>
                          </a:lnTo>
                          <a:lnTo>
                            <a:pt x="532344" y="241975"/>
                          </a:lnTo>
                          <a:lnTo>
                            <a:pt x="532344" y="435554"/>
                          </a:lnTo>
                          <a:lnTo>
                            <a:pt x="725924" y="435554"/>
                          </a:lnTo>
                          <a:lnTo>
                            <a:pt x="725924" y="532344"/>
                          </a:lnTo>
                          <a:close/>
                        </a:path>
                      </a:pathLst>
                    </a:custGeom>
                    <a:solidFill>
                      <a:srgbClr val="A1D7D7"/>
                    </a:solidFill>
                    <a:ln w="480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4F7A1A4-60F2-4E32-9804-AF4891D7EEE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1976" y="2446969"/>
                    <a:ext cx="46848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ko-KR" altLang="en-US" sz="700" dirty="0">
                        <a:solidFill>
                          <a:srgbClr val="606060"/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바둑판</a:t>
                    </a:r>
                    <a:endParaRPr lang="ko-KR" altLang="en-US" sz="900" dirty="0">
                      <a:solidFill>
                        <a:srgbClr val="606060"/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</p:txBody>
              </p:sp>
            </p:grp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448CF64A-5C88-462B-ABE8-0A7C41BBC78C}"/>
                    </a:ext>
                  </a:extLst>
                </p:cNvPr>
                <p:cNvSpPr/>
                <p:nvPr/>
              </p:nvSpPr>
              <p:spPr>
                <a:xfrm>
                  <a:off x="-9007" y="563454"/>
                  <a:ext cx="87421" cy="141575"/>
                </a:xfrm>
                <a:custGeom>
                  <a:avLst/>
                  <a:gdLst>
                    <a:gd name="connsiteX0" fmla="*/ 70580 w 70580"/>
                    <a:gd name="connsiteY0" fmla="*/ 13430 h 114300"/>
                    <a:gd name="connsiteX1" fmla="*/ 57150 w 70580"/>
                    <a:gd name="connsiteY1" fmla="*/ 0 h 114300"/>
                    <a:gd name="connsiteX2" fmla="*/ 0 w 70580"/>
                    <a:gd name="connsiteY2" fmla="*/ 57150 h 114300"/>
                    <a:gd name="connsiteX3" fmla="*/ 57150 w 70580"/>
                    <a:gd name="connsiteY3" fmla="*/ 114300 h 114300"/>
                    <a:gd name="connsiteX4" fmla="*/ 70580 w 70580"/>
                    <a:gd name="connsiteY4" fmla="*/ 100870 h 114300"/>
                    <a:gd name="connsiteX5" fmla="*/ 26956 w 70580"/>
                    <a:gd name="connsiteY5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580" h="114300">
                      <a:moveTo>
                        <a:pt x="70580" y="13430"/>
                      </a:moveTo>
                      <a:lnTo>
                        <a:pt x="57150" y="0"/>
                      </a:lnTo>
                      <a:lnTo>
                        <a:pt x="0" y="57150"/>
                      </a:lnTo>
                      <a:lnTo>
                        <a:pt x="57150" y="114300"/>
                      </a:lnTo>
                      <a:lnTo>
                        <a:pt x="70580" y="100870"/>
                      </a:lnTo>
                      <a:lnTo>
                        <a:pt x="26956" y="5715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261B820E-696B-4DA0-AB46-B4BBDC7CBB50}"/>
                    </a:ext>
                  </a:extLst>
                </p:cNvPr>
                <p:cNvSpPr/>
                <p:nvPr/>
              </p:nvSpPr>
              <p:spPr>
                <a:xfrm>
                  <a:off x="1960577" y="2483514"/>
                  <a:ext cx="154084" cy="123086"/>
                </a:xfrm>
                <a:custGeom>
                  <a:avLst/>
                  <a:gdLst>
                    <a:gd name="connsiteX0" fmla="*/ 0 w 569206"/>
                    <a:gd name="connsiteY0" fmla="*/ 200897 h 435275"/>
                    <a:gd name="connsiteX1" fmla="*/ 167414 w 569206"/>
                    <a:gd name="connsiteY1" fmla="*/ 200897 h 435275"/>
                    <a:gd name="connsiteX2" fmla="*/ 167414 w 569206"/>
                    <a:gd name="connsiteY2" fmla="*/ 0 h 435275"/>
                    <a:gd name="connsiteX3" fmla="*/ 0 w 569206"/>
                    <a:gd name="connsiteY3" fmla="*/ 0 h 435275"/>
                    <a:gd name="connsiteX4" fmla="*/ 0 w 569206"/>
                    <a:gd name="connsiteY4" fmla="*/ 200897 h 435275"/>
                    <a:gd name="connsiteX5" fmla="*/ 0 w 569206"/>
                    <a:gd name="connsiteY5" fmla="*/ 435276 h 435275"/>
                    <a:gd name="connsiteX6" fmla="*/ 167414 w 569206"/>
                    <a:gd name="connsiteY6" fmla="*/ 435276 h 435275"/>
                    <a:gd name="connsiteX7" fmla="*/ 167414 w 569206"/>
                    <a:gd name="connsiteY7" fmla="*/ 234379 h 435275"/>
                    <a:gd name="connsiteX8" fmla="*/ 0 w 569206"/>
                    <a:gd name="connsiteY8" fmla="*/ 234379 h 435275"/>
                    <a:gd name="connsiteX9" fmla="*/ 0 w 569206"/>
                    <a:gd name="connsiteY9" fmla="*/ 435276 h 435275"/>
                    <a:gd name="connsiteX10" fmla="*/ 200897 w 569206"/>
                    <a:gd name="connsiteY10" fmla="*/ 435276 h 435275"/>
                    <a:gd name="connsiteX11" fmla="*/ 368310 w 569206"/>
                    <a:gd name="connsiteY11" fmla="*/ 435276 h 435275"/>
                    <a:gd name="connsiteX12" fmla="*/ 368310 w 569206"/>
                    <a:gd name="connsiteY12" fmla="*/ 234379 h 435275"/>
                    <a:gd name="connsiteX13" fmla="*/ 200897 w 569206"/>
                    <a:gd name="connsiteY13" fmla="*/ 234379 h 435275"/>
                    <a:gd name="connsiteX14" fmla="*/ 200897 w 569206"/>
                    <a:gd name="connsiteY14" fmla="*/ 435276 h 435275"/>
                    <a:gd name="connsiteX15" fmla="*/ 401793 w 569206"/>
                    <a:gd name="connsiteY15" fmla="*/ 435276 h 435275"/>
                    <a:gd name="connsiteX16" fmla="*/ 569207 w 569206"/>
                    <a:gd name="connsiteY16" fmla="*/ 435276 h 435275"/>
                    <a:gd name="connsiteX17" fmla="*/ 569207 w 569206"/>
                    <a:gd name="connsiteY17" fmla="*/ 234379 h 435275"/>
                    <a:gd name="connsiteX18" fmla="*/ 401793 w 569206"/>
                    <a:gd name="connsiteY18" fmla="*/ 234379 h 435275"/>
                    <a:gd name="connsiteX19" fmla="*/ 401793 w 569206"/>
                    <a:gd name="connsiteY19" fmla="*/ 435276 h 435275"/>
                    <a:gd name="connsiteX20" fmla="*/ 200897 w 569206"/>
                    <a:gd name="connsiteY20" fmla="*/ 200897 h 435275"/>
                    <a:gd name="connsiteX21" fmla="*/ 368310 w 569206"/>
                    <a:gd name="connsiteY21" fmla="*/ 200897 h 435275"/>
                    <a:gd name="connsiteX22" fmla="*/ 368310 w 569206"/>
                    <a:gd name="connsiteY22" fmla="*/ 0 h 435275"/>
                    <a:gd name="connsiteX23" fmla="*/ 200897 w 569206"/>
                    <a:gd name="connsiteY23" fmla="*/ 0 h 435275"/>
                    <a:gd name="connsiteX24" fmla="*/ 200897 w 569206"/>
                    <a:gd name="connsiteY24" fmla="*/ 200897 h 435275"/>
                    <a:gd name="connsiteX25" fmla="*/ 401793 w 569206"/>
                    <a:gd name="connsiteY25" fmla="*/ 0 h 435275"/>
                    <a:gd name="connsiteX26" fmla="*/ 401793 w 569206"/>
                    <a:gd name="connsiteY26" fmla="*/ 200897 h 435275"/>
                    <a:gd name="connsiteX27" fmla="*/ 569207 w 569206"/>
                    <a:gd name="connsiteY27" fmla="*/ 200897 h 435275"/>
                    <a:gd name="connsiteX28" fmla="*/ 569207 w 569206"/>
                    <a:gd name="connsiteY28" fmla="*/ 0 h 435275"/>
                    <a:gd name="connsiteX29" fmla="*/ 401793 w 569206"/>
                    <a:gd name="connsiteY29" fmla="*/ 0 h 43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569206" h="435275">
                      <a:moveTo>
                        <a:pt x="0" y="200897"/>
                      </a:moveTo>
                      <a:lnTo>
                        <a:pt x="167414" y="200897"/>
                      </a:lnTo>
                      <a:lnTo>
                        <a:pt x="167414" y="0"/>
                      </a:lnTo>
                      <a:lnTo>
                        <a:pt x="0" y="0"/>
                      </a:lnTo>
                      <a:lnTo>
                        <a:pt x="0" y="200897"/>
                      </a:lnTo>
                      <a:close/>
                      <a:moveTo>
                        <a:pt x="0" y="435276"/>
                      </a:moveTo>
                      <a:lnTo>
                        <a:pt x="167414" y="435276"/>
                      </a:lnTo>
                      <a:lnTo>
                        <a:pt x="167414" y="234379"/>
                      </a:lnTo>
                      <a:lnTo>
                        <a:pt x="0" y="234379"/>
                      </a:lnTo>
                      <a:lnTo>
                        <a:pt x="0" y="435276"/>
                      </a:lnTo>
                      <a:close/>
                      <a:moveTo>
                        <a:pt x="200897" y="435276"/>
                      </a:moveTo>
                      <a:lnTo>
                        <a:pt x="368310" y="435276"/>
                      </a:lnTo>
                      <a:lnTo>
                        <a:pt x="368310" y="234379"/>
                      </a:lnTo>
                      <a:lnTo>
                        <a:pt x="200897" y="234379"/>
                      </a:lnTo>
                      <a:lnTo>
                        <a:pt x="200897" y="435276"/>
                      </a:lnTo>
                      <a:close/>
                      <a:moveTo>
                        <a:pt x="401793" y="435276"/>
                      </a:moveTo>
                      <a:lnTo>
                        <a:pt x="569207" y="435276"/>
                      </a:lnTo>
                      <a:lnTo>
                        <a:pt x="569207" y="234379"/>
                      </a:lnTo>
                      <a:lnTo>
                        <a:pt x="401793" y="234379"/>
                      </a:lnTo>
                      <a:lnTo>
                        <a:pt x="401793" y="435276"/>
                      </a:lnTo>
                      <a:close/>
                      <a:moveTo>
                        <a:pt x="200897" y="200897"/>
                      </a:moveTo>
                      <a:lnTo>
                        <a:pt x="368310" y="200897"/>
                      </a:lnTo>
                      <a:lnTo>
                        <a:pt x="368310" y="0"/>
                      </a:lnTo>
                      <a:lnTo>
                        <a:pt x="200897" y="0"/>
                      </a:lnTo>
                      <a:lnTo>
                        <a:pt x="200897" y="200897"/>
                      </a:lnTo>
                      <a:close/>
                      <a:moveTo>
                        <a:pt x="401793" y="0"/>
                      </a:moveTo>
                      <a:lnTo>
                        <a:pt x="401793" y="200897"/>
                      </a:lnTo>
                      <a:lnTo>
                        <a:pt x="569207" y="200897"/>
                      </a:lnTo>
                      <a:lnTo>
                        <a:pt x="569207" y="0"/>
                      </a:lnTo>
                      <a:lnTo>
                        <a:pt x="401793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333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F55A864-C055-4792-9911-10D8A01B5880}"/>
                </a:ext>
              </a:extLst>
            </p:cNvPr>
            <p:cNvGrpSpPr/>
            <p:nvPr/>
          </p:nvGrpSpPr>
          <p:grpSpPr>
            <a:xfrm>
              <a:off x="619524" y="4373136"/>
              <a:ext cx="1845830" cy="207123"/>
              <a:chOff x="6509907" y="4373136"/>
              <a:chExt cx="1845830" cy="207123"/>
            </a:xfrm>
          </p:grpSpPr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86E6698F-D8F2-4E8C-8435-546DAB6396FE}"/>
                  </a:ext>
                </a:extLst>
              </p:cNvPr>
              <p:cNvSpPr/>
              <p:nvPr/>
            </p:nvSpPr>
            <p:spPr>
              <a:xfrm>
                <a:off x="8150053" y="4373946"/>
                <a:ext cx="205684" cy="205684"/>
              </a:xfrm>
              <a:custGeom>
                <a:avLst/>
                <a:gdLst>
                  <a:gd name="connsiteX0" fmla="*/ 185022 w 370043"/>
                  <a:gd name="connsiteY0" fmla="*/ 0 h 370043"/>
                  <a:gd name="connsiteX1" fmla="*/ 0 w 370043"/>
                  <a:gd name="connsiteY1" fmla="*/ 185022 h 370043"/>
                  <a:gd name="connsiteX2" fmla="*/ 185022 w 370043"/>
                  <a:gd name="connsiteY2" fmla="*/ 370043 h 370043"/>
                  <a:gd name="connsiteX3" fmla="*/ 370043 w 370043"/>
                  <a:gd name="connsiteY3" fmla="*/ 185022 h 370043"/>
                  <a:gd name="connsiteX4" fmla="*/ 185022 w 370043"/>
                  <a:gd name="connsiteY4" fmla="*/ 0 h 370043"/>
                  <a:gd name="connsiteX5" fmla="*/ 185022 w 370043"/>
                  <a:gd name="connsiteY5" fmla="*/ 55507 h 370043"/>
                  <a:gd name="connsiteX6" fmla="*/ 240528 w 370043"/>
                  <a:gd name="connsiteY6" fmla="*/ 111013 h 370043"/>
                  <a:gd name="connsiteX7" fmla="*/ 185022 w 370043"/>
                  <a:gd name="connsiteY7" fmla="*/ 166520 h 370043"/>
                  <a:gd name="connsiteX8" fmla="*/ 129515 w 370043"/>
                  <a:gd name="connsiteY8" fmla="*/ 111013 h 370043"/>
                  <a:gd name="connsiteX9" fmla="*/ 185022 w 370043"/>
                  <a:gd name="connsiteY9" fmla="*/ 55507 h 370043"/>
                  <a:gd name="connsiteX10" fmla="*/ 185022 w 370043"/>
                  <a:gd name="connsiteY10" fmla="*/ 318237 h 370043"/>
                  <a:gd name="connsiteX11" fmla="*/ 74009 w 370043"/>
                  <a:gd name="connsiteY11" fmla="*/ 258660 h 370043"/>
                  <a:gd name="connsiteX12" fmla="*/ 185022 w 370043"/>
                  <a:gd name="connsiteY12" fmla="*/ 201674 h 370043"/>
                  <a:gd name="connsiteX13" fmla="*/ 296035 w 370043"/>
                  <a:gd name="connsiteY13" fmla="*/ 258660 h 370043"/>
                  <a:gd name="connsiteX14" fmla="*/ 185022 w 370043"/>
                  <a:gd name="connsiteY14" fmla="*/ 318237 h 37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0043" h="370043">
                    <a:moveTo>
                      <a:pt x="185022" y="0"/>
                    </a:moveTo>
                    <a:cubicBezTo>
                      <a:pt x="82890" y="0"/>
                      <a:pt x="0" y="82890"/>
                      <a:pt x="0" y="185022"/>
                    </a:cubicBezTo>
                    <a:cubicBezTo>
                      <a:pt x="0" y="287154"/>
                      <a:pt x="82890" y="370043"/>
                      <a:pt x="185022" y="370043"/>
                    </a:cubicBezTo>
                    <a:cubicBezTo>
                      <a:pt x="287154" y="370043"/>
                      <a:pt x="370043" y="287154"/>
                      <a:pt x="370043" y="185022"/>
                    </a:cubicBezTo>
                    <a:cubicBezTo>
                      <a:pt x="370043" y="82890"/>
                      <a:pt x="287154" y="0"/>
                      <a:pt x="185022" y="0"/>
                    </a:cubicBezTo>
                    <a:close/>
                    <a:moveTo>
                      <a:pt x="185022" y="55507"/>
                    </a:moveTo>
                    <a:cubicBezTo>
                      <a:pt x="215735" y="55507"/>
                      <a:pt x="240528" y="80299"/>
                      <a:pt x="240528" y="111013"/>
                    </a:cubicBezTo>
                    <a:cubicBezTo>
                      <a:pt x="240528" y="141727"/>
                      <a:pt x="215735" y="166520"/>
                      <a:pt x="185022" y="166520"/>
                    </a:cubicBezTo>
                    <a:cubicBezTo>
                      <a:pt x="154308" y="166520"/>
                      <a:pt x="129515" y="141727"/>
                      <a:pt x="129515" y="111013"/>
                    </a:cubicBezTo>
                    <a:cubicBezTo>
                      <a:pt x="129515" y="80299"/>
                      <a:pt x="154308" y="55507"/>
                      <a:pt x="185022" y="55507"/>
                    </a:cubicBezTo>
                    <a:close/>
                    <a:moveTo>
                      <a:pt x="185022" y="318237"/>
                    </a:moveTo>
                    <a:cubicBezTo>
                      <a:pt x="138766" y="318237"/>
                      <a:pt x="97876" y="294555"/>
                      <a:pt x="74009" y="258660"/>
                    </a:cubicBezTo>
                    <a:cubicBezTo>
                      <a:pt x="74564" y="221841"/>
                      <a:pt x="148017" y="201674"/>
                      <a:pt x="185022" y="201674"/>
                    </a:cubicBezTo>
                    <a:cubicBezTo>
                      <a:pt x="221841" y="201674"/>
                      <a:pt x="295480" y="221841"/>
                      <a:pt x="296035" y="258660"/>
                    </a:cubicBezTo>
                    <a:cubicBezTo>
                      <a:pt x="272167" y="294555"/>
                      <a:pt x="231277" y="318237"/>
                      <a:pt x="185022" y="318237"/>
                    </a:cubicBezTo>
                    <a:close/>
                  </a:path>
                </a:pathLst>
              </a:custGeom>
              <a:solidFill>
                <a:srgbClr val="606060"/>
              </a:solidFill>
              <a:ln w="18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3D9675D4-8CD5-4A66-9DDE-F57E2F62AF2A}"/>
                  </a:ext>
                </a:extLst>
              </p:cNvPr>
              <p:cNvSpPr/>
              <p:nvPr/>
            </p:nvSpPr>
            <p:spPr>
              <a:xfrm>
                <a:off x="6509907" y="4373136"/>
                <a:ext cx="205683" cy="207123"/>
              </a:xfrm>
              <a:custGeom>
                <a:avLst/>
                <a:gdLst>
                  <a:gd name="connsiteX0" fmla="*/ 364046 w 364045"/>
                  <a:gd name="connsiteY0" fmla="*/ 70261 h 366594"/>
                  <a:gd name="connsiteX1" fmla="*/ 280315 w 364045"/>
                  <a:gd name="connsiteY1" fmla="*/ 0 h 366594"/>
                  <a:gd name="connsiteX2" fmla="*/ 256834 w 364045"/>
                  <a:gd name="connsiteY2" fmla="*/ 27850 h 366594"/>
                  <a:gd name="connsiteX3" fmla="*/ 340565 w 364045"/>
                  <a:gd name="connsiteY3" fmla="*/ 98110 h 366594"/>
                  <a:gd name="connsiteX4" fmla="*/ 364046 w 364045"/>
                  <a:gd name="connsiteY4" fmla="*/ 70261 h 366594"/>
                  <a:gd name="connsiteX5" fmla="*/ 107029 w 364045"/>
                  <a:gd name="connsiteY5" fmla="*/ 27850 h 366594"/>
                  <a:gd name="connsiteX6" fmla="*/ 83731 w 364045"/>
                  <a:gd name="connsiteY6" fmla="*/ 0 h 366594"/>
                  <a:gd name="connsiteX7" fmla="*/ 0 w 364045"/>
                  <a:gd name="connsiteY7" fmla="*/ 70079 h 366594"/>
                  <a:gd name="connsiteX8" fmla="*/ 23481 w 364045"/>
                  <a:gd name="connsiteY8" fmla="*/ 97928 h 366594"/>
                  <a:gd name="connsiteX9" fmla="*/ 107029 w 364045"/>
                  <a:gd name="connsiteY9" fmla="*/ 27850 h 366594"/>
                  <a:gd name="connsiteX10" fmla="*/ 191124 w 364045"/>
                  <a:gd name="connsiteY10" fmla="*/ 111762 h 366594"/>
                  <a:gd name="connsiteX11" fmla="*/ 163821 w 364045"/>
                  <a:gd name="connsiteY11" fmla="*/ 111762 h 366594"/>
                  <a:gd name="connsiteX12" fmla="*/ 163821 w 364045"/>
                  <a:gd name="connsiteY12" fmla="*/ 220976 h 366594"/>
                  <a:gd name="connsiteX13" fmla="*/ 250282 w 364045"/>
                  <a:gd name="connsiteY13" fmla="*/ 272852 h 366594"/>
                  <a:gd name="connsiteX14" fmla="*/ 263933 w 364045"/>
                  <a:gd name="connsiteY14" fmla="*/ 250464 h 366594"/>
                  <a:gd name="connsiteX15" fmla="*/ 191124 w 364045"/>
                  <a:gd name="connsiteY15" fmla="*/ 207324 h 366594"/>
                  <a:gd name="connsiteX16" fmla="*/ 191124 w 364045"/>
                  <a:gd name="connsiteY16" fmla="*/ 111762 h 366594"/>
                  <a:gd name="connsiteX17" fmla="*/ 182023 w 364045"/>
                  <a:gd name="connsiteY17" fmla="*/ 38953 h 366594"/>
                  <a:gd name="connsiteX18" fmla="*/ 18202 w 364045"/>
                  <a:gd name="connsiteY18" fmla="*/ 202774 h 366594"/>
                  <a:gd name="connsiteX19" fmla="*/ 182023 w 364045"/>
                  <a:gd name="connsiteY19" fmla="*/ 366594 h 366594"/>
                  <a:gd name="connsiteX20" fmla="*/ 345844 w 364045"/>
                  <a:gd name="connsiteY20" fmla="*/ 202774 h 366594"/>
                  <a:gd name="connsiteX21" fmla="*/ 182023 w 364045"/>
                  <a:gd name="connsiteY21" fmla="*/ 38953 h 366594"/>
                  <a:gd name="connsiteX22" fmla="*/ 182023 w 364045"/>
                  <a:gd name="connsiteY22" fmla="*/ 330190 h 366594"/>
                  <a:gd name="connsiteX23" fmla="*/ 54607 w 364045"/>
                  <a:gd name="connsiteY23" fmla="*/ 202774 h 366594"/>
                  <a:gd name="connsiteX24" fmla="*/ 182023 w 364045"/>
                  <a:gd name="connsiteY24" fmla="*/ 75357 h 366594"/>
                  <a:gd name="connsiteX25" fmla="*/ 309439 w 364045"/>
                  <a:gd name="connsiteY25" fmla="*/ 202774 h 366594"/>
                  <a:gd name="connsiteX26" fmla="*/ 182023 w 364045"/>
                  <a:gd name="connsiteY26" fmla="*/ 330190 h 366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64045" h="366594">
                    <a:moveTo>
                      <a:pt x="364046" y="70261"/>
                    </a:moveTo>
                    <a:lnTo>
                      <a:pt x="280315" y="0"/>
                    </a:lnTo>
                    <a:lnTo>
                      <a:pt x="256834" y="27850"/>
                    </a:lnTo>
                    <a:lnTo>
                      <a:pt x="340565" y="98110"/>
                    </a:lnTo>
                    <a:lnTo>
                      <a:pt x="364046" y="70261"/>
                    </a:lnTo>
                    <a:close/>
                    <a:moveTo>
                      <a:pt x="107029" y="27850"/>
                    </a:moveTo>
                    <a:lnTo>
                      <a:pt x="83731" y="0"/>
                    </a:lnTo>
                    <a:lnTo>
                      <a:pt x="0" y="70079"/>
                    </a:lnTo>
                    <a:lnTo>
                      <a:pt x="23481" y="97928"/>
                    </a:lnTo>
                    <a:lnTo>
                      <a:pt x="107029" y="27850"/>
                    </a:lnTo>
                    <a:close/>
                    <a:moveTo>
                      <a:pt x="191124" y="111762"/>
                    </a:moveTo>
                    <a:lnTo>
                      <a:pt x="163821" y="111762"/>
                    </a:lnTo>
                    <a:lnTo>
                      <a:pt x="163821" y="220976"/>
                    </a:lnTo>
                    <a:lnTo>
                      <a:pt x="250282" y="272852"/>
                    </a:lnTo>
                    <a:lnTo>
                      <a:pt x="263933" y="250464"/>
                    </a:lnTo>
                    <a:lnTo>
                      <a:pt x="191124" y="207324"/>
                    </a:lnTo>
                    <a:lnTo>
                      <a:pt x="191124" y="111762"/>
                    </a:lnTo>
                    <a:close/>
                    <a:moveTo>
                      <a:pt x="182023" y="38953"/>
                    </a:moveTo>
                    <a:cubicBezTo>
                      <a:pt x="91558" y="38953"/>
                      <a:pt x="18202" y="112308"/>
                      <a:pt x="18202" y="202774"/>
                    </a:cubicBezTo>
                    <a:cubicBezTo>
                      <a:pt x="18202" y="293239"/>
                      <a:pt x="91376" y="366594"/>
                      <a:pt x="182023" y="366594"/>
                    </a:cubicBezTo>
                    <a:cubicBezTo>
                      <a:pt x="272488" y="366594"/>
                      <a:pt x="345844" y="293239"/>
                      <a:pt x="345844" y="202774"/>
                    </a:cubicBezTo>
                    <a:cubicBezTo>
                      <a:pt x="345844" y="112308"/>
                      <a:pt x="272488" y="38953"/>
                      <a:pt x="182023" y="38953"/>
                    </a:cubicBezTo>
                    <a:close/>
                    <a:moveTo>
                      <a:pt x="182023" y="330190"/>
                    </a:moveTo>
                    <a:cubicBezTo>
                      <a:pt x="111580" y="330190"/>
                      <a:pt x="54607" y="273216"/>
                      <a:pt x="54607" y="202774"/>
                    </a:cubicBezTo>
                    <a:cubicBezTo>
                      <a:pt x="54607" y="132331"/>
                      <a:pt x="111580" y="75357"/>
                      <a:pt x="182023" y="75357"/>
                    </a:cubicBezTo>
                    <a:cubicBezTo>
                      <a:pt x="252466" y="75357"/>
                      <a:pt x="309439" y="132331"/>
                      <a:pt x="309439" y="202774"/>
                    </a:cubicBezTo>
                    <a:cubicBezTo>
                      <a:pt x="309439" y="273216"/>
                      <a:pt x="252466" y="330190"/>
                      <a:pt x="182023" y="330190"/>
                    </a:cubicBezTo>
                    <a:close/>
                  </a:path>
                </a:pathLst>
              </a:custGeom>
              <a:solidFill>
                <a:srgbClr val="606060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536E7B2F-97C8-4A62-8D2C-C3D4F460D5AF}"/>
                  </a:ext>
                </a:extLst>
              </p:cNvPr>
              <p:cNvSpPr/>
              <p:nvPr/>
            </p:nvSpPr>
            <p:spPr>
              <a:xfrm>
                <a:off x="7056783" y="4373946"/>
                <a:ext cx="205684" cy="205684"/>
              </a:xfrm>
              <a:custGeom>
                <a:avLst/>
                <a:gdLst>
                  <a:gd name="connsiteX0" fmla="*/ 200897 w 535724"/>
                  <a:gd name="connsiteY0" fmla="*/ 535724 h 535724"/>
                  <a:gd name="connsiteX1" fmla="*/ 334828 w 535724"/>
                  <a:gd name="connsiteY1" fmla="*/ 535724 h 535724"/>
                  <a:gd name="connsiteX2" fmla="*/ 334828 w 535724"/>
                  <a:gd name="connsiteY2" fmla="*/ 0 h 535724"/>
                  <a:gd name="connsiteX3" fmla="*/ 200897 w 535724"/>
                  <a:gd name="connsiteY3" fmla="*/ 0 h 535724"/>
                  <a:gd name="connsiteX4" fmla="*/ 200897 w 535724"/>
                  <a:gd name="connsiteY4" fmla="*/ 535724 h 535724"/>
                  <a:gd name="connsiteX5" fmla="*/ 0 w 535724"/>
                  <a:gd name="connsiteY5" fmla="*/ 535724 h 535724"/>
                  <a:gd name="connsiteX6" fmla="*/ 133931 w 535724"/>
                  <a:gd name="connsiteY6" fmla="*/ 535724 h 535724"/>
                  <a:gd name="connsiteX7" fmla="*/ 133931 w 535724"/>
                  <a:gd name="connsiteY7" fmla="*/ 267862 h 535724"/>
                  <a:gd name="connsiteX8" fmla="*/ 0 w 535724"/>
                  <a:gd name="connsiteY8" fmla="*/ 267862 h 535724"/>
                  <a:gd name="connsiteX9" fmla="*/ 0 w 535724"/>
                  <a:gd name="connsiteY9" fmla="*/ 535724 h 535724"/>
                  <a:gd name="connsiteX10" fmla="*/ 401793 w 535724"/>
                  <a:gd name="connsiteY10" fmla="*/ 167414 h 535724"/>
                  <a:gd name="connsiteX11" fmla="*/ 401793 w 535724"/>
                  <a:gd name="connsiteY11" fmla="*/ 535724 h 535724"/>
                  <a:gd name="connsiteX12" fmla="*/ 535724 w 535724"/>
                  <a:gd name="connsiteY12" fmla="*/ 535724 h 535724"/>
                  <a:gd name="connsiteX13" fmla="*/ 535724 w 535724"/>
                  <a:gd name="connsiteY13" fmla="*/ 167414 h 535724"/>
                  <a:gd name="connsiteX14" fmla="*/ 401793 w 535724"/>
                  <a:gd name="connsiteY14" fmla="*/ 167414 h 53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5724" h="535724">
                    <a:moveTo>
                      <a:pt x="200897" y="535724"/>
                    </a:moveTo>
                    <a:lnTo>
                      <a:pt x="334828" y="535724"/>
                    </a:lnTo>
                    <a:lnTo>
                      <a:pt x="334828" y="0"/>
                    </a:lnTo>
                    <a:lnTo>
                      <a:pt x="200897" y="0"/>
                    </a:lnTo>
                    <a:lnTo>
                      <a:pt x="200897" y="535724"/>
                    </a:lnTo>
                    <a:close/>
                    <a:moveTo>
                      <a:pt x="0" y="535724"/>
                    </a:moveTo>
                    <a:lnTo>
                      <a:pt x="133931" y="535724"/>
                    </a:lnTo>
                    <a:lnTo>
                      <a:pt x="133931" y="267862"/>
                    </a:lnTo>
                    <a:lnTo>
                      <a:pt x="0" y="267862"/>
                    </a:lnTo>
                    <a:lnTo>
                      <a:pt x="0" y="535724"/>
                    </a:lnTo>
                    <a:close/>
                    <a:moveTo>
                      <a:pt x="401793" y="167414"/>
                    </a:moveTo>
                    <a:lnTo>
                      <a:pt x="401793" y="535724"/>
                    </a:lnTo>
                    <a:lnTo>
                      <a:pt x="535724" y="535724"/>
                    </a:lnTo>
                    <a:lnTo>
                      <a:pt x="535724" y="167414"/>
                    </a:lnTo>
                    <a:lnTo>
                      <a:pt x="401793" y="167414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3" name="자유형: 도형 532">
                <a:extLst>
                  <a:ext uri="{FF2B5EF4-FFF2-40B4-BE49-F238E27FC236}">
                    <a16:creationId xmlns:a16="http://schemas.microsoft.com/office/drawing/2014/main" id="{4AD6BB4A-1D55-4B88-B4F3-2F8C56DFAE79}"/>
                  </a:ext>
                </a:extLst>
              </p:cNvPr>
              <p:cNvSpPr/>
              <p:nvPr/>
            </p:nvSpPr>
            <p:spPr>
              <a:xfrm>
                <a:off x="7603660" y="4374097"/>
                <a:ext cx="205200" cy="205200"/>
              </a:xfrm>
              <a:custGeom>
                <a:avLst/>
                <a:gdLst>
                  <a:gd name="connsiteX0" fmla="*/ 0 w 636172"/>
                  <a:gd name="connsiteY0" fmla="*/ 602690 h 602689"/>
                  <a:gd name="connsiteX1" fmla="*/ 636172 w 636172"/>
                  <a:gd name="connsiteY1" fmla="*/ 602690 h 602689"/>
                  <a:gd name="connsiteX2" fmla="*/ 636172 w 636172"/>
                  <a:gd name="connsiteY2" fmla="*/ 502241 h 602689"/>
                  <a:gd name="connsiteX3" fmla="*/ 0 w 636172"/>
                  <a:gd name="connsiteY3" fmla="*/ 502241 h 602689"/>
                  <a:gd name="connsiteX4" fmla="*/ 0 w 636172"/>
                  <a:gd name="connsiteY4" fmla="*/ 602690 h 602689"/>
                  <a:gd name="connsiteX5" fmla="*/ 602690 w 636172"/>
                  <a:gd name="connsiteY5" fmla="*/ 167414 h 602689"/>
                  <a:gd name="connsiteX6" fmla="*/ 33483 w 636172"/>
                  <a:gd name="connsiteY6" fmla="*/ 167414 h 602689"/>
                  <a:gd name="connsiteX7" fmla="*/ 0 w 636172"/>
                  <a:gd name="connsiteY7" fmla="*/ 200897 h 602689"/>
                  <a:gd name="connsiteX8" fmla="*/ 0 w 636172"/>
                  <a:gd name="connsiteY8" fmla="*/ 401793 h 602689"/>
                  <a:gd name="connsiteX9" fmla="*/ 33483 w 636172"/>
                  <a:gd name="connsiteY9" fmla="*/ 435276 h 602689"/>
                  <a:gd name="connsiteX10" fmla="*/ 602690 w 636172"/>
                  <a:gd name="connsiteY10" fmla="*/ 435276 h 602689"/>
                  <a:gd name="connsiteX11" fmla="*/ 636172 w 636172"/>
                  <a:gd name="connsiteY11" fmla="*/ 401793 h 602689"/>
                  <a:gd name="connsiteX12" fmla="*/ 636172 w 636172"/>
                  <a:gd name="connsiteY12" fmla="*/ 200897 h 602689"/>
                  <a:gd name="connsiteX13" fmla="*/ 602690 w 636172"/>
                  <a:gd name="connsiteY13" fmla="*/ 167414 h 602689"/>
                  <a:gd name="connsiteX14" fmla="*/ 0 w 636172"/>
                  <a:gd name="connsiteY14" fmla="*/ 0 h 602689"/>
                  <a:gd name="connsiteX15" fmla="*/ 0 w 636172"/>
                  <a:gd name="connsiteY15" fmla="*/ 100448 h 602689"/>
                  <a:gd name="connsiteX16" fmla="*/ 636172 w 636172"/>
                  <a:gd name="connsiteY16" fmla="*/ 100448 h 602689"/>
                  <a:gd name="connsiteX17" fmla="*/ 636172 w 636172"/>
                  <a:gd name="connsiteY17" fmla="*/ 0 h 602689"/>
                  <a:gd name="connsiteX18" fmla="*/ 0 w 636172"/>
                  <a:gd name="connsiteY18" fmla="*/ 0 h 60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172" h="602689">
                    <a:moveTo>
                      <a:pt x="0" y="602690"/>
                    </a:moveTo>
                    <a:lnTo>
                      <a:pt x="636172" y="602690"/>
                    </a:lnTo>
                    <a:lnTo>
                      <a:pt x="636172" y="502241"/>
                    </a:lnTo>
                    <a:lnTo>
                      <a:pt x="0" y="502241"/>
                    </a:lnTo>
                    <a:lnTo>
                      <a:pt x="0" y="602690"/>
                    </a:lnTo>
                    <a:close/>
                    <a:moveTo>
                      <a:pt x="602690" y="167414"/>
                    </a:moveTo>
                    <a:lnTo>
                      <a:pt x="33483" y="167414"/>
                    </a:lnTo>
                    <a:cubicBezTo>
                      <a:pt x="15067" y="167414"/>
                      <a:pt x="0" y="182481"/>
                      <a:pt x="0" y="200897"/>
                    </a:cubicBezTo>
                    <a:lnTo>
                      <a:pt x="0" y="401793"/>
                    </a:lnTo>
                    <a:cubicBezTo>
                      <a:pt x="0" y="420209"/>
                      <a:pt x="15067" y="435276"/>
                      <a:pt x="33483" y="435276"/>
                    </a:cubicBezTo>
                    <a:lnTo>
                      <a:pt x="602690" y="435276"/>
                    </a:lnTo>
                    <a:cubicBezTo>
                      <a:pt x="621105" y="435276"/>
                      <a:pt x="636172" y="420209"/>
                      <a:pt x="636172" y="401793"/>
                    </a:cubicBezTo>
                    <a:lnTo>
                      <a:pt x="636172" y="200897"/>
                    </a:lnTo>
                    <a:cubicBezTo>
                      <a:pt x="636172" y="182481"/>
                      <a:pt x="621105" y="167414"/>
                      <a:pt x="602690" y="167414"/>
                    </a:cubicBezTo>
                    <a:close/>
                    <a:moveTo>
                      <a:pt x="0" y="0"/>
                    </a:moveTo>
                    <a:lnTo>
                      <a:pt x="0" y="100448"/>
                    </a:lnTo>
                    <a:lnTo>
                      <a:pt x="636172" y="100448"/>
                    </a:lnTo>
                    <a:lnTo>
                      <a:pt x="63617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DEAB5CF-740C-4C41-8378-DD19CB1631A5}"/>
              </a:ext>
            </a:extLst>
          </p:cNvPr>
          <p:cNvGrpSpPr/>
          <p:nvPr/>
        </p:nvGrpSpPr>
        <p:grpSpPr>
          <a:xfrm>
            <a:off x="3200610" y="308482"/>
            <a:ext cx="2339673" cy="4599269"/>
            <a:chOff x="3200610" y="308482"/>
            <a:chExt cx="2339673" cy="4599269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96C9F0F-12D0-42B1-A1E4-17E18FE04F49}"/>
                </a:ext>
              </a:extLst>
            </p:cNvPr>
            <p:cNvGrpSpPr/>
            <p:nvPr/>
          </p:nvGrpSpPr>
          <p:grpSpPr>
            <a:xfrm>
              <a:off x="3200610" y="308482"/>
              <a:ext cx="2339673" cy="4599269"/>
              <a:chOff x="2366944" y="304041"/>
              <a:chExt cx="2339673" cy="459926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8E94098-936C-4298-B7B4-FF7A60119B75}"/>
                  </a:ext>
                </a:extLst>
              </p:cNvPr>
              <p:cNvGrpSpPr/>
              <p:nvPr/>
            </p:nvGrpSpPr>
            <p:grpSpPr>
              <a:xfrm>
                <a:off x="2366944" y="304041"/>
                <a:ext cx="2339673" cy="4599269"/>
                <a:chOff x="2650544" y="304041"/>
                <a:chExt cx="2339673" cy="459926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6ECD800C-5488-4996-89A8-FB94F2253DFC}"/>
                    </a:ext>
                  </a:extLst>
                </p:cNvPr>
                <p:cNvGrpSpPr/>
                <p:nvPr/>
              </p:nvGrpSpPr>
              <p:grpSpPr>
                <a:xfrm>
                  <a:off x="2650544" y="304041"/>
                  <a:ext cx="2339673" cy="4599269"/>
                  <a:chOff x="2650544" y="304041"/>
                  <a:chExt cx="2339673" cy="4599269"/>
                </a:xfrm>
              </p:grpSpPr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92AB36DC-C164-448F-B689-446B9DBD5832}"/>
                      </a:ext>
                    </a:extLst>
                  </p:cNvPr>
                  <p:cNvSpPr/>
                  <p:nvPr/>
                </p:nvSpPr>
                <p:spPr>
                  <a:xfrm>
                    <a:off x="4447862" y="2071774"/>
                    <a:ext cx="180945" cy="13981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3CB3A083-3BB5-438A-858C-61F8EEC312AD}"/>
                      </a:ext>
                    </a:extLst>
                  </p:cNvPr>
                  <p:cNvGrpSpPr/>
                  <p:nvPr/>
                </p:nvGrpSpPr>
                <p:grpSpPr>
                  <a:xfrm>
                    <a:off x="2650544" y="304041"/>
                    <a:ext cx="2339673" cy="4599269"/>
                    <a:chOff x="151115" y="307111"/>
                    <a:chExt cx="2339673" cy="4599269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FD93BD3E-C548-4CA9-A91E-968EC698E7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115" y="436518"/>
                      <a:ext cx="2330029" cy="4469862"/>
                      <a:chOff x="2932120" y="436518"/>
                      <a:chExt cx="2330029" cy="4469862"/>
                    </a:xfrm>
                  </p:grpSpPr>
                  <p:grpSp>
                    <p:nvGrpSpPr>
                      <p:cNvPr id="178" name="그룹 177">
                        <a:extLst>
                          <a:ext uri="{FF2B5EF4-FFF2-40B4-BE49-F238E27FC236}">
                            <a16:creationId xmlns:a16="http://schemas.microsoft.com/office/drawing/2014/main" id="{0A47B18E-D381-444B-89C0-EEEC88F66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8046" y="443786"/>
                        <a:ext cx="2324103" cy="4462594"/>
                        <a:chOff x="2938046" y="443786"/>
                        <a:chExt cx="2324103" cy="4462594"/>
                      </a:xfrm>
                    </p:grpSpPr>
                    <p:sp>
                      <p:nvSpPr>
                        <p:cNvPr id="246" name="직사각형 245">
                          <a:extLst>
                            <a:ext uri="{FF2B5EF4-FFF2-40B4-BE49-F238E27FC236}">
                              <a16:creationId xmlns:a16="http://schemas.microsoft.com/office/drawing/2014/main" id="{4E4AB553-569E-4B12-ABD0-94F6489475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8046" y="443786"/>
                          <a:ext cx="2324101" cy="4192893"/>
                        </a:xfrm>
                        <a:prstGeom prst="rect">
                          <a:avLst/>
                        </a:prstGeom>
                        <a:solidFill>
                          <a:srgbClr val="FBFCFA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247" name="그림 246">
                          <a:extLst>
                            <a:ext uri="{FF2B5EF4-FFF2-40B4-BE49-F238E27FC236}">
                              <a16:creationId xmlns:a16="http://schemas.microsoft.com/office/drawing/2014/main" id="{49E2013B-AA69-4EB9-97BB-C17B79CF70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114" t="93741"/>
                        <a:stretch/>
                      </p:blipFill>
                      <p:spPr>
                        <a:xfrm>
                          <a:off x="2938048" y="4648074"/>
                          <a:ext cx="2324101" cy="258306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179" name="직선 연결선 178">
                        <a:extLst>
                          <a:ext uri="{FF2B5EF4-FFF2-40B4-BE49-F238E27FC236}">
                            <a16:creationId xmlns:a16="http://schemas.microsoft.com/office/drawing/2014/main" id="{46D18448-A849-4518-837A-A1D5B5B935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41320" y="792480"/>
                        <a:ext cx="2316629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2" name="그룹 181">
                        <a:extLst>
                          <a:ext uri="{FF2B5EF4-FFF2-40B4-BE49-F238E27FC236}">
                            <a16:creationId xmlns:a16="http://schemas.microsoft.com/office/drawing/2014/main" id="{C4E4B764-F94A-4D9D-9681-AAC6A705A4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47762" y="927678"/>
                        <a:ext cx="1918862" cy="612536"/>
                        <a:chOff x="3047762" y="927678"/>
                        <a:chExt cx="1918862" cy="612536"/>
                      </a:xfrm>
                    </p:grpSpPr>
                    <p:grpSp>
                      <p:nvGrpSpPr>
                        <p:cNvPr id="241" name="그룹 240">
                          <a:extLst>
                            <a:ext uri="{FF2B5EF4-FFF2-40B4-BE49-F238E27FC236}">
                              <a16:creationId xmlns:a16="http://schemas.microsoft.com/office/drawing/2014/main" id="{89A4FC7F-295A-40FC-92FD-CD268A2A4B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47762" y="927678"/>
                          <a:ext cx="564058" cy="568804"/>
                          <a:chOff x="3112516" y="926490"/>
                          <a:chExt cx="564058" cy="568804"/>
                        </a:xfrm>
                      </p:grpSpPr>
                      <p:sp>
                        <p:nvSpPr>
                          <p:cNvPr id="244" name="타원 243">
                            <a:extLst>
                              <a:ext uri="{FF2B5EF4-FFF2-40B4-BE49-F238E27FC236}">
                                <a16:creationId xmlns:a16="http://schemas.microsoft.com/office/drawing/2014/main" id="{61F1DD4B-8F32-4233-8C5F-D1E855A531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3293" y="946454"/>
                            <a:ext cx="512877" cy="512877"/>
                          </a:xfrm>
                          <a:prstGeom prst="ellipse">
                            <a:avLst/>
                          </a:prstGeom>
                          <a:solidFill>
                            <a:srgbClr val="EDEEE9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245" name="그림 244">
                            <a:extLst>
                              <a:ext uri="{FF2B5EF4-FFF2-40B4-BE49-F238E27FC236}">
                                <a16:creationId xmlns:a16="http://schemas.microsoft.com/office/drawing/2014/main" id="{C3B00837-5C4D-4F1B-BB4D-6373AEBBA82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408" t="6649" r="5436" b="4453"/>
                          <a:stretch/>
                        </p:blipFill>
                        <p:spPr>
                          <a:xfrm>
                            <a:off x="3112516" y="926490"/>
                            <a:ext cx="564058" cy="568804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42" name="TextBox 241">
                          <a:extLst>
                            <a:ext uri="{FF2B5EF4-FFF2-40B4-BE49-F238E27FC236}">
                              <a16:creationId xmlns:a16="http://schemas.microsoft.com/office/drawing/2014/main" id="{75B7E5CB-C66D-487B-AA57-9A63E56F681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28613" y="945271"/>
                          <a:ext cx="607314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ko-KR" altLang="en-US" sz="1100" dirty="0" err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rPr>
                            <a:t>굳모닝</a:t>
                          </a:r>
                          <a:endParaRPr lang="ko-KR" altLang="en-US" sz="11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제주고딕" panose="02000300000000000000" pitchFamily="2" charset="-127"/>
                            <a:ea typeface="제주고딕" panose="020003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243" name="TextBox 242">
                          <a:extLst>
                            <a:ext uri="{FF2B5EF4-FFF2-40B4-BE49-F238E27FC236}">
                              <a16:creationId xmlns:a16="http://schemas.microsoft.com/office/drawing/2014/main" id="{EC0B7714-02EA-43E2-90A1-3E946A4C96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33992" y="1143567"/>
                          <a:ext cx="1332632" cy="3966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altLang="ko-KR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#</a:t>
                          </a:r>
                          <a:r>
                            <a:rPr lang="ko-KR" altLang="en-US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자기개발  </a:t>
                          </a:r>
                          <a:r>
                            <a:rPr lang="en-US" altLang="ko-KR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#10</a:t>
                          </a:r>
                          <a:r>
                            <a:rPr lang="ko-KR" altLang="en-US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분  </a:t>
                          </a:r>
                          <a:r>
                            <a:rPr lang="en-US" altLang="ko-KR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#</a:t>
                          </a:r>
                          <a:r>
                            <a:rPr lang="ko-KR" altLang="en-US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독서</a:t>
                          </a:r>
                          <a:r>
                            <a:rPr lang="en-US" altLang="ko-KR" sz="700" dirty="0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  #1984  #</a:t>
                          </a:r>
                          <a:r>
                            <a:rPr lang="ko-KR" altLang="en-US" sz="700" dirty="0" err="1">
                              <a:solidFill>
                                <a:srgbClr val="DF5842"/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빅브라더</a:t>
                          </a:r>
                          <a:endParaRPr lang="ko-KR" altLang="en-US" sz="700" dirty="0">
                            <a:solidFill>
                              <a:srgbClr val="DF5842"/>
                            </a:solidFill>
                            <a:latin typeface="제주명조" panose="02000300000000000000" pitchFamily="2" charset="-127"/>
                            <a:ea typeface="제주명조" panose="02000300000000000000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83" name="그룹 182">
                        <a:extLst>
                          <a:ext uri="{FF2B5EF4-FFF2-40B4-BE49-F238E27FC236}">
                            <a16:creationId xmlns:a16="http://schemas.microsoft.com/office/drawing/2014/main" id="{2BA28B8E-9790-405B-A718-630D4736E5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6053" y="1937219"/>
                        <a:ext cx="2326093" cy="2650489"/>
                        <a:chOff x="2936053" y="1937219"/>
                        <a:chExt cx="2326093" cy="2650489"/>
                      </a:xfrm>
                    </p:grpSpPr>
                    <p:sp>
                      <p:nvSpPr>
                        <p:cNvPr id="233" name="직사각형 232">
                          <a:extLst>
                            <a:ext uri="{FF2B5EF4-FFF2-40B4-BE49-F238E27FC236}">
                              <a16:creationId xmlns:a16="http://schemas.microsoft.com/office/drawing/2014/main" id="{310C5B45-870F-4CB5-B61C-E5D9302187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8045" y="1937219"/>
                          <a:ext cx="2324101" cy="483166"/>
                        </a:xfrm>
                        <a:prstGeom prst="rect">
                          <a:avLst/>
                        </a:prstGeom>
                        <a:solidFill>
                          <a:srgbClr val="EDEEE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34" name="TextBox 233">
                          <a:extLst>
                            <a:ext uri="{FF2B5EF4-FFF2-40B4-BE49-F238E27FC236}">
                              <a16:creationId xmlns:a16="http://schemas.microsoft.com/office/drawing/2014/main" id="{C26CC056-E6B7-4A66-AB02-03CD6FBB02D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47762" y="1964197"/>
                          <a:ext cx="1084501" cy="2539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ko-KR" altLang="en-US" sz="10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rPr>
                            <a:t>이번 달 달성율</a:t>
                          </a:r>
                        </a:p>
                      </p:txBody>
                    </p:sp>
                    <p:grpSp>
                      <p:nvGrpSpPr>
                        <p:cNvPr id="235" name="그룹 234">
                          <a:extLst>
                            <a:ext uri="{FF2B5EF4-FFF2-40B4-BE49-F238E27FC236}">
                              <a16:creationId xmlns:a16="http://schemas.microsoft.com/office/drawing/2014/main" id="{9C190A6C-1383-4AD8-8FFE-93BB78CB70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62133" y="2039694"/>
                          <a:ext cx="2057895" cy="2548014"/>
                          <a:chOff x="3098422" y="2026064"/>
                          <a:chExt cx="2057895" cy="2548014"/>
                        </a:xfrm>
                      </p:grpSpPr>
                      <p:cxnSp>
                        <p:nvCxnSpPr>
                          <p:cNvPr id="239" name="직선 연결선 238">
                            <a:extLst>
                              <a:ext uri="{FF2B5EF4-FFF2-40B4-BE49-F238E27FC236}">
                                <a16:creationId xmlns:a16="http://schemas.microsoft.com/office/drawing/2014/main" id="{0263248E-97F1-4437-A768-684E71A16A4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165996" y="2248258"/>
                            <a:ext cx="1888013" cy="0"/>
                          </a:xfrm>
                          <a:prstGeom prst="line">
                            <a:avLst/>
                          </a:prstGeom>
                          <a:ln w="82550">
                            <a:solidFill>
                              <a:srgbClr val="A1D7D7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38" name="TextBox 237">
                            <a:extLst>
                              <a:ext uri="{FF2B5EF4-FFF2-40B4-BE49-F238E27FC236}">
                                <a16:creationId xmlns:a16="http://schemas.microsoft.com/office/drawing/2014/main" id="{D6DF3EEC-B959-4D50-981E-E53EA3DCAEB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92910" y="2026064"/>
                            <a:ext cx="4634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r"/>
                            <a:r>
                              <a:rPr lang="en-US" altLang="ko-KR" sz="8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제주고딕" panose="02000300000000000000" pitchFamily="2" charset="-127"/>
                                <a:ea typeface="제주고딕" panose="02000300000000000000" pitchFamily="2" charset="-127"/>
                              </a:rPr>
                              <a:t>54%</a:t>
                            </a:r>
                            <a:endParaRPr lang="ko-KR" altLang="en-US" sz="8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endParaRPr>
                          </a:p>
                        </p:txBody>
                      </p:sp>
                      <p:cxnSp>
                        <p:nvCxnSpPr>
                          <p:cNvPr id="258" name="직선 연결선 257">
                            <a:extLst>
                              <a:ext uri="{FF2B5EF4-FFF2-40B4-BE49-F238E27FC236}">
                                <a16:creationId xmlns:a16="http://schemas.microsoft.com/office/drawing/2014/main" id="{C5D7C9BF-5E00-4A05-B5F3-ECC50C15BB8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098422" y="2745191"/>
                            <a:ext cx="23029" cy="1828887"/>
                          </a:xfrm>
                          <a:prstGeom prst="line">
                            <a:avLst/>
                          </a:prstGeom>
                          <a:ln w="19050">
                            <a:solidFill>
                              <a:srgbClr val="A1D7D7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36" name="TextBox 235">
                          <a:extLst>
                            <a:ext uri="{FF2B5EF4-FFF2-40B4-BE49-F238E27FC236}">
                              <a16:creationId xmlns:a16="http://schemas.microsoft.com/office/drawing/2014/main" id="{7D634950-D0A7-4D81-827E-1068398C87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6053" y="2443960"/>
                          <a:ext cx="659241" cy="2308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ko-KR" sz="9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고딕" panose="02000300000000000000" pitchFamily="2" charset="-127"/>
                              <a:ea typeface="제주고딕" panose="02000300000000000000" pitchFamily="2" charset="-127"/>
                            </a:rPr>
                            <a:t>52 point</a:t>
                          </a:r>
                          <a:endParaRPr lang="ko-KR" altLang="en-US" sz="9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제주고딕" panose="02000300000000000000" pitchFamily="2" charset="-127"/>
                            <a:ea typeface="제주고딕" panose="020003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253" name="직사각형 252">
                          <a:extLst>
                            <a:ext uri="{FF2B5EF4-FFF2-40B4-BE49-F238E27FC236}">
                              <a16:creationId xmlns:a16="http://schemas.microsoft.com/office/drawing/2014/main" id="{FE71C462-9A96-41C6-B7CE-93D948D6B1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65818" y="2932709"/>
                          <a:ext cx="1420760" cy="555440"/>
                        </a:xfrm>
                        <a:prstGeom prst="rect">
                          <a:avLst/>
                        </a:prstGeom>
                        <a:solidFill>
                          <a:srgbClr val="EDEEE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254" name="직사각형 253">
                          <a:extLst>
                            <a:ext uri="{FF2B5EF4-FFF2-40B4-BE49-F238E27FC236}">
                              <a16:creationId xmlns:a16="http://schemas.microsoft.com/office/drawing/2014/main" id="{4353000D-10B5-4EF8-AAD8-D636DD3AF0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61103" y="3813936"/>
                          <a:ext cx="1420760" cy="695212"/>
                        </a:xfrm>
                        <a:prstGeom prst="rect">
                          <a:avLst/>
                        </a:prstGeom>
                        <a:solidFill>
                          <a:srgbClr val="EDEEE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84" name="그래픽 56">
                        <a:extLst>
                          <a:ext uri="{FF2B5EF4-FFF2-40B4-BE49-F238E27FC236}">
                            <a16:creationId xmlns:a16="http://schemas.microsoft.com/office/drawing/2014/main" id="{8F69324E-4C12-492A-9D6B-E60C25827B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5400000">
                        <a:off x="5031801" y="517883"/>
                        <a:ext cx="215727" cy="215727"/>
                        <a:chOff x="6892292" y="1535338"/>
                        <a:chExt cx="689286" cy="689286"/>
                      </a:xfrm>
                    </p:grpSpPr>
                    <p:sp>
                      <p:nvSpPr>
                        <p:cNvPr id="231" name="자유형: 도형 230">
                          <a:extLst>
                            <a:ext uri="{FF2B5EF4-FFF2-40B4-BE49-F238E27FC236}">
                              <a16:creationId xmlns:a16="http://schemas.microsoft.com/office/drawing/2014/main" id="{D56CF72A-14FA-46B5-89CC-BB3322D7E4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2292" y="1535338"/>
                          <a:ext cx="689286" cy="689286"/>
                        </a:xfrm>
                        <a:custGeom>
                          <a:avLst/>
                          <a:gdLst>
                            <a:gd name="connsiteX0" fmla="*/ 0 w 689286"/>
                            <a:gd name="connsiteY0" fmla="*/ 0 h 689286"/>
                            <a:gd name="connsiteX1" fmla="*/ 689286 w 689286"/>
                            <a:gd name="connsiteY1" fmla="*/ 0 h 689286"/>
                            <a:gd name="connsiteX2" fmla="*/ 689286 w 689286"/>
                            <a:gd name="connsiteY2" fmla="*/ 689286 h 689286"/>
                            <a:gd name="connsiteX3" fmla="*/ 0 w 689286"/>
                            <a:gd name="connsiteY3" fmla="*/ 689286 h 689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89286" h="689286">
                              <a:moveTo>
                                <a:pt x="0" y="0"/>
                              </a:moveTo>
                              <a:lnTo>
                                <a:pt x="689286" y="0"/>
                              </a:lnTo>
                              <a:lnTo>
                                <a:pt x="689286" y="689286"/>
                              </a:lnTo>
                              <a:lnTo>
                                <a:pt x="0" y="689286"/>
                              </a:lnTo>
                              <a:close/>
                            </a:path>
                          </a:pathLst>
                        </a:custGeom>
                        <a:noFill/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32" name="자유형: 도형 231">
                          <a:extLst>
                            <a:ext uri="{FF2B5EF4-FFF2-40B4-BE49-F238E27FC236}">
                              <a16:creationId xmlns:a16="http://schemas.microsoft.com/office/drawing/2014/main" id="{0D7ADC4C-69E5-41B6-8FF3-C0C3DCE07D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07173" y="1822540"/>
                          <a:ext cx="459524" cy="114881"/>
                        </a:xfrm>
                        <a:custGeom>
                          <a:avLst/>
                          <a:gdLst>
                            <a:gd name="connsiteX0" fmla="*/ 57441 w 459524"/>
                            <a:gd name="connsiteY0" fmla="*/ 0 h 114881"/>
                            <a:gd name="connsiteX1" fmla="*/ 0 w 459524"/>
                            <a:gd name="connsiteY1" fmla="*/ 57441 h 114881"/>
                            <a:gd name="connsiteX2" fmla="*/ 57441 w 459524"/>
                            <a:gd name="connsiteY2" fmla="*/ 114881 h 114881"/>
                            <a:gd name="connsiteX3" fmla="*/ 114881 w 459524"/>
                            <a:gd name="connsiteY3" fmla="*/ 57441 h 114881"/>
                            <a:gd name="connsiteX4" fmla="*/ 57441 w 459524"/>
                            <a:gd name="connsiteY4" fmla="*/ 0 h 114881"/>
                            <a:gd name="connsiteX5" fmla="*/ 402084 w 459524"/>
                            <a:gd name="connsiteY5" fmla="*/ 0 h 114881"/>
                            <a:gd name="connsiteX6" fmla="*/ 344643 w 459524"/>
                            <a:gd name="connsiteY6" fmla="*/ 57441 h 114881"/>
                            <a:gd name="connsiteX7" fmla="*/ 402084 w 459524"/>
                            <a:gd name="connsiteY7" fmla="*/ 114881 h 114881"/>
                            <a:gd name="connsiteX8" fmla="*/ 459524 w 459524"/>
                            <a:gd name="connsiteY8" fmla="*/ 57441 h 114881"/>
                            <a:gd name="connsiteX9" fmla="*/ 402084 w 459524"/>
                            <a:gd name="connsiteY9" fmla="*/ 0 h 114881"/>
                            <a:gd name="connsiteX10" fmla="*/ 229762 w 459524"/>
                            <a:gd name="connsiteY10" fmla="*/ 0 h 114881"/>
                            <a:gd name="connsiteX11" fmla="*/ 172322 w 459524"/>
                            <a:gd name="connsiteY11" fmla="*/ 57441 h 114881"/>
                            <a:gd name="connsiteX12" fmla="*/ 229762 w 459524"/>
                            <a:gd name="connsiteY12" fmla="*/ 114881 h 114881"/>
                            <a:gd name="connsiteX13" fmla="*/ 287203 w 459524"/>
                            <a:gd name="connsiteY13" fmla="*/ 57441 h 114881"/>
                            <a:gd name="connsiteX14" fmla="*/ 229762 w 459524"/>
                            <a:gd name="connsiteY14" fmla="*/ 0 h 1148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459524" h="114881">
                              <a:moveTo>
                                <a:pt x="57441" y="0"/>
                              </a:moveTo>
                              <a:cubicBezTo>
                                <a:pt x="25848" y="0"/>
                                <a:pt x="0" y="25848"/>
                                <a:pt x="0" y="57441"/>
                              </a:cubicBezTo>
                              <a:cubicBezTo>
                                <a:pt x="0" y="89033"/>
                                <a:pt x="25848" y="114881"/>
                                <a:pt x="57441" y="114881"/>
                              </a:cubicBezTo>
                              <a:cubicBezTo>
                                <a:pt x="89033" y="114881"/>
                                <a:pt x="114881" y="89033"/>
                                <a:pt x="114881" y="57441"/>
                              </a:cubicBezTo>
                              <a:cubicBezTo>
                                <a:pt x="114881" y="25848"/>
                                <a:pt x="89033" y="0"/>
                                <a:pt x="57441" y="0"/>
                              </a:cubicBezTo>
                              <a:close/>
                              <a:moveTo>
                                <a:pt x="402084" y="0"/>
                              </a:moveTo>
                              <a:cubicBezTo>
                                <a:pt x="370491" y="0"/>
                                <a:pt x="344643" y="25848"/>
                                <a:pt x="344643" y="57441"/>
                              </a:cubicBezTo>
                              <a:cubicBezTo>
                                <a:pt x="344643" y="89033"/>
                                <a:pt x="370491" y="114881"/>
                                <a:pt x="402084" y="114881"/>
                              </a:cubicBezTo>
                              <a:cubicBezTo>
                                <a:pt x="433676" y="114881"/>
                                <a:pt x="459524" y="89033"/>
                                <a:pt x="459524" y="57441"/>
                              </a:cubicBezTo>
                              <a:cubicBezTo>
                                <a:pt x="459524" y="25848"/>
                                <a:pt x="433676" y="0"/>
                                <a:pt x="402084" y="0"/>
                              </a:cubicBezTo>
                              <a:close/>
                              <a:moveTo>
                                <a:pt x="229762" y="0"/>
                              </a:moveTo>
                              <a:cubicBezTo>
                                <a:pt x="198170" y="0"/>
                                <a:pt x="172322" y="25848"/>
                                <a:pt x="172322" y="57441"/>
                              </a:cubicBezTo>
                              <a:cubicBezTo>
                                <a:pt x="172322" y="89033"/>
                                <a:pt x="198170" y="114881"/>
                                <a:pt x="229762" y="114881"/>
                              </a:cubicBezTo>
                              <a:cubicBezTo>
                                <a:pt x="261354" y="114881"/>
                                <a:pt x="287203" y="89033"/>
                                <a:pt x="287203" y="57441"/>
                              </a:cubicBezTo>
                              <a:cubicBezTo>
                                <a:pt x="287203" y="25848"/>
                                <a:pt x="261354" y="0"/>
                                <a:pt x="2297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85" name="자유형: 도형 184">
                        <a:extLst>
                          <a:ext uri="{FF2B5EF4-FFF2-40B4-BE49-F238E27FC236}">
                            <a16:creationId xmlns:a16="http://schemas.microsoft.com/office/drawing/2014/main" id="{79C05A8E-382A-407F-9F17-8C4077CE1D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1466" y="890465"/>
                        <a:ext cx="161516" cy="161516"/>
                      </a:xfrm>
                      <a:custGeom>
                        <a:avLst/>
                        <a:gdLst>
                          <a:gd name="connsiteX0" fmla="*/ 418534 w 585613"/>
                          <a:gd name="connsiteY0" fmla="*/ 368310 h 585613"/>
                          <a:gd name="connsiteX1" fmla="*/ 392083 w 585613"/>
                          <a:gd name="connsiteY1" fmla="*/ 368310 h 585613"/>
                          <a:gd name="connsiteX2" fmla="*/ 382708 w 585613"/>
                          <a:gd name="connsiteY2" fmla="*/ 359270 h 585613"/>
                          <a:gd name="connsiteX3" fmla="*/ 435276 w 585613"/>
                          <a:gd name="connsiteY3" fmla="*/ 217638 h 585613"/>
                          <a:gd name="connsiteX4" fmla="*/ 217638 w 585613"/>
                          <a:gd name="connsiteY4" fmla="*/ 0 h 585613"/>
                          <a:gd name="connsiteX5" fmla="*/ 0 w 585613"/>
                          <a:gd name="connsiteY5" fmla="*/ 217638 h 585613"/>
                          <a:gd name="connsiteX6" fmla="*/ 217638 w 585613"/>
                          <a:gd name="connsiteY6" fmla="*/ 435276 h 585613"/>
                          <a:gd name="connsiteX7" fmla="*/ 359270 w 585613"/>
                          <a:gd name="connsiteY7" fmla="*/ 382708 h 585613"/>
                          <a:gd name="connsiteX8" fmla="*/ 368310 w 585613"/>
                          <a:gd name="connsiteY8" fmla="*/ 392083 h 585613"/>
                          <a:gd name="connsiteX9" fmla="*/ 368310 w 585613"/>
                          <a:gd name="connsiteY9" fmla="*/ 418534 h 585613"/>
                          <a:gd name="connsiteX10" fmla="*/ 535724 w 585613"/>
                          <a:gd name="connsiteY10" fmla="*/ 585613 h 585613"/>
                          <a:gd name="connsiteX11" fmla="*/ 585613 w 585613"/>
                          <a:gd name="connsiteY11" fmla="*/ 535724 h 585613"/>
                          <a:gd name="connsiteX12" fmla="*/ 418534 w 585613"/>
                          <a:gd name="connsiteY12" fmla="*/ 368310 h 585613"/>
                          <a:gd name="connsiteX13" fmla="*/ 217638 w 585613"/>
                          <a:gd name="connsiteY13" fmla="*/ 368310 h 585613"/>
                          <a:gd name="connsiteX14" fmla="*/ 66966 w 585613"/>
                          <a:gd name="connsiteY14" fmla="*/ 217638 h 585613"/>
                          <a:gd name="connsiteX15" fmla="*/ 217638 w 585613"/>
                          <a:gd name="connsiteY15" fmla="*/ 66966 h 585613"/>
                          <a:gd name="connsiteX16" fmla="*/ 368310 w 585613"/>
                          <a:gd name="connsiteY16" fmla="*/ 217638 h 585613"/>
                          <a:gd name="connsiteX17" fmla="*/ 217638 w 585613"/>
                          <a:gd name="connsiteY17" fmla="*/ 368310 h 58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585613" h="585613">
                            <a:moveTo>
                              <a:pt x="418534" y="368310"/>
                            </a:moveTo>
                            <a:lnTo>
                              <a:pt x="392083" y="368310"/>
                            </a:lnTo>
                            <a:lnTo>
                              <a:pt x="382708" y="359270"/>
                            </a:lnTo>
                            <a:cubicBezTo>
                              <a:pt x="415521" y="321100"/>
                              <a:pt x="435276" y="271545"/>
                              <a:pt x="435276" y="217638"/>
                            </a:cubicBezTo>
                            <a:cubicBezTo>
                              <a:pt x="435276" y="97435"/>
                              <a:pt x="337841" y="0"/>
                              <a:pt x="217638" y="0"/>
                            </a:cubicBezTo>
                            <a:cubicBezTo>
                              <a:pt x="97435" y="0"/>
                              <a:pt x="0" y="97435"/>
                              <a:pt x="0" y="217638"/>
                            </a:cubicBezTo>
                            <a:cubicBezTo>
                              <a:pt x="0" y="337841"/>
                              <a:pt x="97435" y="435276"/>
                              <a:pt x="217638" y="435276"/>
                            </a:cubicBezTo>
                            <a:cubicBezTo>
                              <a:pt x="271545" y="435276"/>
                              <a:pt x="321100" y="415521"/>
                              <a:pt x="359270" y="382708"/>
                            </a:cubicBezTo>
                            <a:lnTo>
                              <a:pt x="368310" y="392083"/>
                            </a:lnTo>
                            <a:lnTo>
                              <a:pt x="368310" y="418534"/>
                            </a:lnTo>
                            <a:lnTo>
                              <a:pt x="535724" y="585613"/>
                            </a:lnTo>
                            <a:lnTo>
                              <a:pt x="585613" y="535724"/>
                            </a:lnTo>
                            <a:lnTo>
                              <a:pt x="418534" y="368310"/>
                            </a:lnTo>
                            <a:close/>
                            <a:moveTo>
                              <a:pt x="217638" y="368310"/>
                            </a:moveTo>
                            <a:cubicBezTo>
                              <a:pt x="134266" y="368310"/>
                              <a:pt x="66966" y="301010"/>
                              <a:pt x="66966" y="217638"/>
                            </a:cubicBezTo>
                            <a:cubicBezTo>
                              <a:pt x="66966" y="134266"/>
                              <a:pt x="134266" y="66966"/>
                              <a:pt x="217638" y="66966"/>
                            </a:cubicBezTo>
                            <a:cubicBezTo>
                              <a:pt x="301010" y="66966"/>
                              <a:pt x="368310" y="134266"/>
                              <a:pt x="368310" y="217638"/>
                            </a:cubicBezTo>
                            <a:cubicBezTo>
                              <a:pt x="368310" y="301010"/>
                              <a:pt x="301010" y="368310"/>
                              <a:pt x="217638" y="368310"/>
                            </a:cubicBez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333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189" name="그룹 188">
                        <a:extLst>
                          <a:ext uri="{FF2B5EF4-FFF2-40B4-BE49-F238E27FC236}">
                            <a16:creationId xmlns:a16="http://schemas.microsoft.com/office/drawing/2014/main" id="{201FA118-2BF3-4FBA-B40A-E3F4BC07A6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49126" y="2924056"/>
                        <a:ext cx="572312" cy="1463253"/>
                        <a:chOff x="3149126" y="2959982"/>
                        <a:chExt cx="572312" cy="1463253"/>
                      </a:xfrm>
                    </p:grpSpPr>
                    <p:pic>
                      <p:nvPicPr>
                        <p:cNvPr id="222" name="그림 221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BB97D28-8392-404D-B30C-F7E88A1E1356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44558"/>
                        <a:stretch/>
                      </p:blipFill>
                      <p:spPr>
                        <a:xfrm>
                          <a:off x="3149126" y="2959982"/>
                          <a:ext cx="572312" cy="56409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4" name="그림 223" descr="스크린샷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2805668-3AF3-45AD-89C0-2785FF53231D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43456"/>
                        <a:stretch/>
                      </p:blipFill>
                      <p:spPr>
                        <a:xfrm>
                          <a:off x="3152923" y="3858232"/>
                          <a:ext cx="565003" cy="565003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90" name="그래픽 123">
                        <a:extLst>
                          <a:ext uri="{FF2B5EF4-FFF2-40B4-BE49-F238E27FC236}">
                            <a16:creationId xmlns:a16="http://schemas.microsoft.com/office/drawing/2014/main" id="{089E488D-C39C-49F3-81A2-379A624954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07657" y="3806318"/>
                        <a:ext cx="476572" cy="476572"/>
                        <a:chOff x="5849667" y="-242679"/>
                        <a:chExt cx="1161478" cy="1161478"/>
                      </a:xfrm>
                    </p:grpSpPr>
                    <p:sp>
                      <p:nvSpPr>
                        <p:cNvPr id="220" name="자유형: 도형 219">
                          <a:extLst>
                            <a:ext uri="{FF2B5EF4-FFF2-40B4-BE49-F238E27FC236}">
                              <a16:creationId xmlns:a16="http://schemas.microsoft.com/office/drawing/2014/main" id="{8426F145-92A9-4B68-B61D-D99B136ADD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49667" y="-242679"/>
                          <a:ext cx="1161478" cy="1161478"/>
                        </a:xfrm>
                        <a:custGeom>
                          <a:avLst/>
                          <a:gdLst>
                            <a:gd name="connsiteX0" fmla="*/ 0 w 1161478"/>
                            <a:gd name="connsiteY0" fmla="*/ 0 h 1161478"/>
                            <a:gd name="connsiteX1" fmla="*/ 1161478 w 1161478"/>
                            <a:gd name="connsiteY1" fmla="*/ 0 h 1161478"/>
                            <a:gd name="connsiteX2" fmla="*/ 1161478 w 1161478"/>
                            <a:gd name="connsiteY2" fmla="*/ 1161478 h 1161478"/>
                            <a:gd name="connsiteX3" fmla="*/ 0 w 1161478"/>
                            <a:gd name="connsiteY3" fmla="*/ 1161478 h 1161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161478" h="1161478">
                              <a:moveTo>
                                <a:pt x="0" y="0"/>
                              </a:moveTo>
                              <a:lnTo>
                                <a:pt x="1161478" y="0"/>
                              </a:lnTo>
                              <a:lnTo>
                                <a:pt x="1161478" y="1161478"/>
                              </a:lnTo>
                              <a:lnTo>
                                <a:pt x="0" y="1161478"/>
                              </a:lnTo>
                              <a:close/>
                            </a:path>
                          </a:pathLst>
                        </a:custGeom>
                        <a:noFill/>
                        <a:ln w="4802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21" name="자유형: 도형 220">
                          <a:extLst>
                            <a:ext uri="{FF2B5EF4-FFF2-40B4-BE49-F238E27FC236}">
                              <a16:creationId xmlns:a16="http://schemas.microsoft.com/office/drawing/2014/main" id="{1E8DE06F-8B6C-4447-BEAC-CA8A1705DD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6456" y="-145889"/>
                          <a:ext cx="967898" cy="967898"/>
                        </a:xfrm>
                        <a:custGeom>
                          <a:avLst/>
                          <a:gdLst>
                            <a:gd name="connsiteX0" fmla="*/ 483949 w 967898"/>
                            <a:gd name="connsiteY0" fmla="*/ 0 h 967898"/>
                            <a:gd name="connsiteX1" fmla="*/ 0 w 967898"/>
                            <a:gd name="connsiteY1" fmla="*/ 483949 h 967898"/>
                            <a:gd name="connsiteX2" fmla="*/ 483949 w 967898"/>
                            <a:gd name="connsiteY2" fmla="*/ 967898 h 967898"/>
                            <a:gd name="connsiteX3" fmla="*/ 967898 w 967898"/>
                            <a:gd name="connsiteY3" fmla="*/ 483949 h 967898"/>
                            <a:gd name="connsiteX4" fmla="*/ 483949 w 967898"/>
                            <a:gd name="connsiteY4" fmla="*/ 0 h 967898"/>
                            <a:gd name="connsiteX5" fmla="*/ 725924 w 967898"/>
                            <a:gd name="connsiteY5" fmla="*/ 532344 h 967898"/>
                            <a:gd name="connsiteX6" fmla="*/ 532344 w 967898"/>
                            <a:gd name="connsiteY6" fmla="*/ 532344 h 967898"/>
                            <a:gd name="connsiteX7" fmla="*/ 532344 w 967898"/>
                            <a:gd name="connsiteY7" fmla="*/ 725924 h 967898"/>
                            <a:gd name="connsiteX8" fmla="*/ 435554 w 967898"/>
                            <a:gd name="connsiteY8" fmla="*/ 725924 h 967898"/>
                            <a:gd name="connsiteX9" fmla="*/ 435554 w 967898"/>
                            <a:gd name="connsiteY9" fmla="*/ 532344 h 967898"/>
                            <a:gd name="connsiteX10" fmla="*/ 241975 w 967898"/>
                            <a:gd name="connsiteY10" fmla="*/ 532344 h 967898"/>
                            <a:gd name="connsiteX11" fmla="*/ 241975 w 967898"/>
                            <a:gd name="connsiteY11" fmla="*/ 435554 h 967898"/>
                            <a:gd name="connsiteX12" fmla="*/ 435554 w 967898"/>
                            <a:gd name="connsiteY12" fmla="*/ 435554 h 967898"/>
                            <a:gd name="connsiteX13" fmla="*/ 435554 w 967898"/>
                            <a:gd name="connsiteY13" fmla="*/ 241975 h 967898"/>
                            <a:gd name="connsiteX14" fmla="*/ 532344 w 967898"/>
                            <a:gd name="connsiteY14" fmla="*/ 241975 h 967898"/>
                            <a:gd name="connsiteX15" fmla="*/ 532344 w 967898"/>
                            <a:gd name="connsiteY15" fmla="*/ 435554 h 967898"/>
                            <a:gd name="connsiteX16" fmla="*/ 725924 w 967898"/>
                            <a:gd name="connsiteY16" fmla="*/ 435554 h 967898"/>
                            <a:gd name="connsiteX17" fmla="*/ 725924 w 967898"/>
                            <a:gd name="connsiteY17" fmla="*/ 532344 h 9678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967898" h="967898">
                              <a:moveTo>
                                <a:pt x="483949" y="0"/>
                              </a:moveTo>
                              <a:cubicBezTo>
                                <a:pt x="216809" y="0"/>
                                <a:pt x="0" y="216809"/>
                                <a:pt x="0" y="483949"/>
                              </a:cubicBezTo>
                              <a:cubicBezTo>
                                <a:pt x="0" y="751089"/>
                                <a:pt x="216809" y="967898"/>
                                <a:pt x="483949" y="967898"/>
                              </a:cubicBezTo>
                              <a:cubicBezTo>
                                <a:pt x="751089" y="967898"/>
                                <a:pt x="967898" y="751089"/>
                                <a:pt x="967898" y="483949"/>
                              </a:cubicBezTo>
                              <a:cubicBezTo>
                                <a:pt x="967898" y="216809"/>
                                <a:pt x="751089" y="0"/>
                                <a:pt x="483949" y="0"/>
                              </a:cubicBezTo>
                              <a:close/>
                              <a:moveTo>
                                <a:pt x="725924" y="532344"/>
                              </a:moveTo>
                              <a:lnTo>
                                <a:pt x="532344" y="532344"/>
                              </a:lnTo>
                              <a:lnTo>
                                <a:pt x="532344" y="725924"/>
                              </a:lnTo>
                              <a:lnTo>
                                <a:pt x="435554" y="725924"/>
                              </a:lnTo>
                              <a:lnTo>
                                <a:pt x="435554" y="532344"/>
                              </a:lnTo>
                              <a:lnTo>
                                <a:pt x="241975" y="532344"/>
                              </a:lnTo>
                              <a:lnTo>
                                <a:pt x="241975" y="435554"/>
                              </a:lnTo>
                              <a:lnTo>
                                <a:pt x="435554" y="435554"/>
                              </a:lnTo>
                              <a:lnTo>
                                <a:pt x="435554" y="241975"/>
                              </a:lnTo>
                              <a:lnTo>
                                <a:pt x="532344" y="241975"/>
                              </a:lnTo>
                              <a:lnTo>
                                <a:pt x="532344" y="435554"/>
                              </a:lnTo>
                              <a:lnTo>
                                <a:pt x="725924" y="435554"/>
                              </a:lnTo>
                              <a:lnTo>
                                <a:pt x="725924" y="53234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1D7D7"/>
                        </a:solidFill>
                        <a:ln w="48022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95" name="그룹 194">
                        <a:extLst>
                          <a:ext uri="{FF2B5EF4-FFF2-40B4-BE49-F238E27FC236}">
                            <a16:creationId xmlns:a16="http://schemas.microsoft.com/office/drawing/2014/main" id="{626EA53A-7CA8-4F1C-9F42-85878A71C9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43019" y="1586566"/>
                        <a:ext cx="1840520" cy="302086"/>
                        <a:chOff x="3134385" y="1586566"/>
                        <a:chExt cx="1840520" cy="302086"/>
                      </a:xfrm>
                    </p:grpSpPr>
                    <p:sp>
                      <p:nvSpPr>
                        <p:cNvPr id="211" name="TextBox 210">
                          <a:extLst>
                            <a:ext uri="{FF2B5EF4-FFF2-40B4-BE49-F238E27FC236}">
                              <a16:creationId xmlns:a16="http://schemas.microsoft.com/office/drawing/2014/main" id="{693B0C46-45D7-48DA-B2CF-5277F8DD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79680" y="1606883"/>
                          <a:ext cx="1495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ko-KR" altLang="en-US" sz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등교 전 </a:t>
                          </a:r>
                          <a:r>
                            <a:rPr lang="en-US" altLang="ko-KR" sz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10</a:t>
                          </a:r>
                          <a:r>
                            <a:rPr lang="ko-KR" altLang="en-US" sz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제주명조" panose="02000300000000000000" pitchFamily="2" charset="-127"/>
                              <a:ea typeface="제주명조" panose="02000300000000000000" pitchFamily="2" charset="-127"/>
                            </a:rPr>
                            <a:t>분 책 읽기 </a:t>
                          </a:r>
                        </a:p>
                      </p:txBody>
                    </p:sp>
                    <p:grpSp>
                      <p:nvGrpSpPr>
                        <p:cNvPr id="217" name="그래픽 11">
                          <a:extLst>
                            <a:ext uri="{FF2B5EF4-FFF2-40B4-BE49-F238E27FC236}">
                              <a16:creationId xmlns:a16="http://schemas.microsoft.com/office/drawing/2014/main" id="{01E72C78-C452-4F0F-8701-5696F2E2D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34385" y="1586566"/>
                          <a:ext cx="302086" cy="302086"/>
                          <a:chOff x="5892609" y="518164"/>
                          <a:chExt cx="591588" cy="591588"/>
                        </a:xfrm>
                      </p:grpSpPr>
                      <p:sp>
                        <p:nvSpPr>
                          <p:cNvPr id="218" name="자유형: 도형 217">
                            <a:extLst>
                              <a:ext uri="{FF2B5EF4-FFF2-40B4-BE49-F238E27FC236}">
                                <a16:creationId xmlns:a16="http://schemas.microsoft.com/office/drawing/2014/main" id="{E0204698-AD28-4E37-B7EA-5227C2A870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92609" y="518164"/>
                            <a:ext cx="591588" cy="591588"/>
                          </a:xfrm>
                          <a:custGeom>
                            <a:avLst/>
                            <a:gdLst>
                              <a:gd name="connsiteX0" fmla="*/ 0 w 591588"/>
                              <a:gd name="connsiteY0" fmla="*/ 0 h 591588"/>
                              <a:gd name="connsiteX1" fmla="*/ 591588 w 591588"/>
                              <a:gd name="connsiteY1" fmla="*/ 0 h 591588"/>
                              <a:gd name="connsiteX2" fmla="*/ 591588 w 591588"/>
                              <a:gd name="connsiteY2" fmla="*/ 591588 h 591588"/>
                              <a:gd name="connsiteX3" fmla="*/ 0 w 591588"/>
                              <a:gd name="connsiteY3" fmla="*/ 591588 h 59158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591588" h="591588">
                                <a:moveTo>
                                  <a:pt x="0" y="0"/>
                                </a:moveTo>
                                <a:lnTo>
                                  <a:pt x="591588" y="0"/>
                                </a:lnTo>
                                <a:lnTo>
                                  <a:pt x="591588" y="591588"/>
                                </a:lnTo>
                                <a:lnTo>
                                  <a:pt x="0" y="591588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460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219" name="자유형: 도형 218">
                            <a:extLst>
                              <a:ext uri="{FF2B5EF4-FFF2-40B4-BE49-F238E27FC236}">
                                <a16:creationId xmlns:a16="http://schemas.microsoft.com/office/drawing/2014/main" id="{E9EE7593-D4A9-4B2D-86F5-8C11192D19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8245" y="607335"/>
                            <a:ext cx="443692" cy="443692"/>
                          </a:xfrm>
                          <a:custGeom>
                            <a:avLst/>
                            <a:gdLst>
                              <a:gd name="connsiteX0" fmla="*/ 394392 w 443691"/>
                              <a:gd name="connsiteY0" fmla="*/ 0 h 443691"/>
                              <a:gd name="connsiteX1" fmla="*/ 49299 w 443691"/>
                              <a:gd name="connsiteY1" fmla="*/ 0 h 443691"/>
                              <a:gd name="connsiteX2" fmla="*/ 0 w 443691"/>
                              <a:gd name="connsiteY2" fmla="*/ 49299 h 443691"/>
                              <a:gd name="connsiteX3" fmla="*/ 0 w 443691"/>
                              <a:gd name="connsiteY3" fmla="*/ 394392 h 443691"/>
                              <a:gd name="connsiteX4" fmla="*/ 49299 w 443691"/>
                              <a:gd name="connsiteY4" fmla="*/ 443691 h 443691"/>
                              <a:gd name="connsiteX5" fmla="*/ 394392 w 443691"/>
                              <a:gd name="connsiteY5" fmla="*/ 443691 h 443691"/>
                              <a:gd name="connsiteX6" fmla="*/ 443691 w 443691"/>
                              <a:gd name="connsiteY6" fmla="*/ 394392 h 443691"/>
                              <a:gd name="connsiteX7" fmla="*/ 443691 w 443691"/>
                              <a:gd name="connsiteY7" fmla="*/ 49299 h 443691"/>
                              <a:gd name="connsiteX8" fmla="*/ 394392 w 443691"/>
                              <a:gd name="connsiteY8" fmla="*/ 0 h 443691"/>
                              <a:gd name="connsiteX9" fmla="*/ 172547 w 443691"/>
                              <a:gd name="connsiteY9" fmla="*/ 345093 h 443691"/>
                              <a:gd name="connsiteX10" fmla="*/ 49299 w 443691"/>
                              <a:gd name="connsiteY10" fmla="*/ 221846 h 443691"/>
                              <a:gd name="connsiteX11" fmla="*/ 84055 w 443691"/>
                              <a:gd name="connsiteY11" fmla="*/ 187090 h 443691"/>
                              <a:gd name="connsiteX12" fmla="*/ 172547 w 443691"/>
                              <a:gd name="connsiteY12" fmla="*/ 275335 h 443691"/>
                              <a:gd name="connsiteX13" fmla="*/ 359636 w 443691"/>
                              <a:gd name="connsiteY13" fmla="*/ 88245 h 443691"/>
                              <a:gd name="connsiteX14" fmla="*/ 394392 w 443691"/>
                              <a:gd name="connsiteY14" fmla="*/ 123248 h 443691"/>
                              <a:gd name="connsiteX15" fmla="*/ 172547 w 443691"/>
                              <a:gd name="connsiteY15" fmla="*/ 345093 h 44369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443691" h="443691">
                                <a:moveTo>
                                  <a:pt x="394392" y="0"/>
                                </a:moveTo>
                                <a:lnTo>
                                  <a:pt x="49299" y="0"/>
                                </a:lnTo>
                                <a:cubicBezTo>
                                  <a:pt x="21938" y="0"/>
                                  <a:pt x="0" y="22185"/>
                                  <a:pt x="0" y="49299"/>
                                </a:cubicBezTo>
                                <a:lnTo>
                                  <a:pt x="0" y="394392"/>
                                </a:lnTo>
                                <a:cubicBezTo>
                                  <a:pt x="0" y="421506"/>
                                  <a:pt x="21938" y="443691"/>
                                  <a:pt x="49299" y="443691"/>
                                </a:cubicBezTo>
                                <a:lnTo>
                                  <a:pt x="394392" y="443691"/>
                                </a:lnTo>
                                <a:cubicBezTo>
                                  <a:pt x="421753" y="443691"/>
                                  <a:pt x="443691" y="421506"/>
                                  <a:pt x="443691" y="394392"/>
                                </a:cubicBezTo>
                                <a:lnTo>
                                  <a:pt x="443691" y="49299"/>
                                </a:lnTo>
                                <a:cubicBezTo>
                                  <a:pt x="443691" y="22185"/>
                                  <a:pt x="421753" y="0"/>
                                  <a:pt x="394392" y="0"/>
                                </a:cubicBezTo>
                                <a:close/>
                                <a:moveTo>
                                  <a:pt x="172547" y="345093"/>
                                </a:moveTo>
                                <a:lnTo>
                                  <a:pt x="49299" y="221846"/>
                                </a:lnTo>
                                <a:lnTo>
                                  <a:pt x="84055" y="187090"/>
                                </a:lnTo>
                                <a:lnTo>
                                  <a:pt x="172547" y="275335"/>
                                </a:lnTo>
                                <a:lnTo>
                                  <a:pt x="359636" y="88245"/>
                                </a:lnTo>
                                <a:lnTo>
                                  <a:pt x="394392" y="123248"/>
                                </a:lnTo>
                                <a:lnTo>
                                  <a:pt x="172547" y="345093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A1D7D7"/>
                          </a:solidFill>
                          <a:ln w="2460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</p:grpSp>
                  </p:grpSp>
                  <p:grpSp>
                    <p:nvGrpSpPr>
                      <p:cNvPr id="197" name="그래픽 29">
                        <a:extLst>
                          <a:ext uri="{FF2B5EF4-FFF2-40B4-BE49-F238E27FC236}">
                            <a16:creationId xmlns:a16="http://schemas.microsoft.com/office/drawing/2014/main" id="{4C727FBC-7E56-449C-B478-D709920689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65849" y="1066302"/>
                        <a:ext cx="1008356" cy="443741"/>
                        <a:chOff x="3960851" y="-28517"/>
                        <a:chExt cx="2036507" cy="896194"/>
                      </a:xfrm>
                    </p:grpSpPr>
                    <p:sp>
                      <p:nvSpPr>
                        <p:cNvPr id="209" name="자유형: 도형 208">
                          <a:extLst>
                            <a:ext uri="{FF2B5EF4-FFF2-40B4-BE49-F238E27FC236}">
                              <a16:creationId xmlns:a16="http://schemas.microsoft.com/office/drawing/2014/main" id="{F034F0CB-995E-4B39-953D-A59BF3954C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60851" y="-28517"/>
                          <a:ext cx="171473" cy="171473"/>
                        </a:xfrm>
                        <a:custGeom>
                          <a:avLst/>
                          <a:gdLst>
                            <a:gd name="connsiteX0" fmla="*/ 0 w 171473"/>
                            <a:gd name="connsiteY0" fmla="*/ 135755 h 171473"/>
                            <a:gd name="connsiteX1" fmla="*/ 0 w 171473"/>
                            <a:gd name="connsiteY1" fmla="*/ 171474 h 171473"/>
                            <a:gd name="connsiteX2" fmla="*/ 35719 w 171473"/>
                            <a:gd name="connsiteY2" fmla="*/ 171474 h 171473"/>
                            <a:gd name="connsiteX3" fmla="*/ 141065 w 171473"/>
                            <a:gd name="connsiteY3" fmla="*/ 66127 h 171473"/>
                            <a:gd name="connsiteX4" fmla="*/ 105347 w 171473"/>
                            <a:gd name="connsiteY4" fmla="*/ 30409 h 171473"/>
                            <a:gd name="connsiteX5" fmla="*/ 0 w 171473"/>
                            <a:gd name="connsiteY5" fmla="*/ 135755 h 171473"/>
                            <a:gd name="connsiteX6" fmla="*/ 168688 w 171473"/>
                            <a:gd name="connsiteY6" fmla="*/ 38505 h 171473"/>
                            <a:gd name="connsiteX7" fmla="*/ 168688 w 171473"/>
                            <a:gd name="connsiteY7" fmla="*/ 25075 h 171473"/>
                            <a:gd name="connsiteX8" fmla="*/ 146399 w 171473"/>
                            <a:gd name="connsiteY8" fmla="*/ 2786 h 171473"/>
                            <a:gd name="connsiteX9" fmla="*/ 132969 w 171473"/>
                            <a:gd name="connsiteY9" fmla="*/ 2786 h 171473"/>
                            <a:gd name="connsiteX10" fmla="*/ 115538 w 171473"/>
                            <a:gd name="connsiteY10" fmla="*/ 20217 h 171473"/>
                            <a:gd name="connsiteX11" fmla="*/ 151257 w 171473"/>
                            <a:gd name="connsiteY11" fmla="*/ 55936 h 171473"/>
                            <a:gd name="connsiteX12" fmla="*/ 168688 w 171473"/>
                            <a:gd name="connsiteY12" fmla="*/ 38505 h 1714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171473" h="171473">
                              <a:moveTo>
                                <a:pt x="0" y="135755"/>
                              </a:moveTo>
                              <a:lnTo>
                                <a:pt x="0" y="171474"/>
                              </a:lnTo>
                              <a:lnTo>
                                <a:pt x="35719" y="171474"/>
                              </a:lnTo>
                              <a:lnTo>
                                <a:pt x="141065" y="66127"/>
                              </a:lnTo>
                              <a:lnTo>
                                <a:pt x="105347" y="30409"/>
                              </a:lnTo>
                              <a:lnTo>
                                <a:pt x="0" y="135755"/>
                              </a:lnTo>
                              <a:close/>
                              <a:moveTo>
                                <a:pt x="168688" y="38505"/>
                              </a:moveTo>
                              <a:cubicBezTo>
                                <a:pt x="172403" y="34790"/>
                                <a:pt x="172403" y="28789"/>
                                <a:pt x="168688" y="25075"/>
                              </a:cubicBezTo>
                              <a:lnTo>
                                <a:pt x="146399" y="2786"/>
                              </a:lnTo>
                              <a:cubicBezTo>
                                <a:pt x="142685" y="-929"/>
                                <a:pt x="136684" y="-929"/>
                                <a:pt x="132969" y="2786"/>
                              </a:cubicBezTo>
                              <a:lnTo>
                                <a:pt x="115538" y="20217"/>
                              </a:lnTo>
                              <a:lnTo>
                                <a:pt x="151257" y="55936"/>
                              </a:lnTo>
                              <a:lnTo>
                                <a:pt x="168688" y="385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0" name="자유형: 도형 209">
                          <a:extLst>
                            <a:ext uri="{FF2B5EF4-FFF2-40B4-BE49-F238E27FC236}">
                              <a16:creationId xmlns:a16="http://schemas.microsoft.com/office/drawing/2014/main" id="{53D713CE-96F3-4410-8164-C010BE4EAD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68758" y="639077"/>
                          <a:ext cx="228600" cy="228600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0 h 228600"/>
                            <a:gd name="connsiteX1" fmla="*/ 228600 w 228600"/>
                            <a:gd name="connsiteY1" fmla="*/ 0 h 228600"/>
                            <a:gd name="connsiteX2" fmla="*/ 228600 w 228600"/>
                            <a:gd name="connsiteY2" fmla="*/ 228600 h 228600"/>
                            <a:gd name="connsiteX3" fmla="*/ 0 w 228600"/>
                            <a:gd name="connsiteY3" fmla="*/ 228600 h 2286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8600">
                              <a:moveTo>
                                <a:pt x="0" y="0"/>
                              </a:moveTo>
                              <a:lnTo>
                                <a:pt x="228600" y="0"/>
                              </a:lnTo>
                              <a:lnTo>
                                <a:pt x="228600" y="228600"/>
                              </a:lnTo>
                              <a:lnTo>
                                <a:pt x="0" y="228600"/>
                              </a:lnTo>
                              <a:close/>
                            </a:path>
                          </a:pathLst>
                        </a:custGeom>
                        <a:no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46936626-9A64-4F95-9219-88A0D75145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14252" y="500228"/>
                        <a:ext cx="96749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dist"/>
                        <a:r>
                          <a:rPr lang="ko-KR" altLang="en-US" sz="1000" dirty="0">
                            <a:latin typeface="제주명조" panose="02000300000000000000" pitchFamily="2" charset="-127"/>
                            <a:ea typeface="제주명조" panose="02000300000000000000" pitchFamily="2" charset="-127"/>
                          </a:rPr>
                          <a:t>첫걸음</a:t>
                        </a:r>
                        <a:endParaRPr lang="ko-KR" altLang="en-US" sz="105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endParaRPr>
                      </a:p>
                    </p:txBody>
                  </p:sp>
                  <p:sp>
                    <p:nvSpPr>
                      <p:cNvPr id="202" name="자유형: 도형 201">
                        <a:extLst>
                          <a:ext uri="{FF2B5EF4-FFF2-40B4-BE49-F238E27FC236}">
                            <a16:creationId xmlns:a16="http://schemas.microsoft.com/office/drawing/2014/main" id="{9DECE767-97EE-4C71-BC30-40AFF33DC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2120" y="436518"/>
                        <a:ext cx="373640" cy="373640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cxnSp>
                    <p:nvCxnSpPr>
                      <p:cNvPr id="198" name="직선 연결선 197">
                        <a:extLst>
                          <a:ext uri="{FF2B5EF4-FFF2-40B4-BE49-F238E27FC236}">
                            <a16:creationId xmlns:a16="http://schemas.microsoft.com/office/drawing/2014/main" id="{36B1EC36-AB86-4402-9AB0-7CF6160146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74361" y="4294535"/>
                        <a:ext cx="683588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74" name="그림 173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D37B47E-A3DA-4A33-9964-D0C885C236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96583"/>
                    <a:stretch/>
                  </p:blipFill>
                  <p:spPr>
                    <a:xfrm>
                      <a:off x="160315" y="307111"/>
                      <a:ext cx="2330473" cy="1415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5" name="그림 174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84971E5-8099-4B09-A10E-0ACF278954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574" r="46908" b="96583"/>
                    <a:stretch/>
                  </p:blipFill>
                  <p:spPr>
                    <a:xfrm>
                      <a:off x="330519" y="311456"/>
                      <a:ext cx="1191575" cy="13288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7" name="타원 176">
                      <a:extLst>
                        <a:ext uri="{FF2B5EF4-FFF2-40B4-BE49-F238E27FC236}">
                          <a16:creationId xmlns:a16="http://schemas.microsoft.com/office/drawing/2014/main" id="{27D5E5AF-0470-4A98-A2EF-0CA71C9C4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6749" y="3910783"/>
                      <a:ext cx="248980" cy="269222"/>
                    </a:xfrm>
                    <a:prstGeom prst="ellipse">
                      <a:avLst/>
                    </a:prstGeom>
                    <a:solidFill>
                      <a:srgbClr val="F5F5F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7502211D-0285-48C6-93AD-CE707FA4BF76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99" y="2662041"/>
                    <a:ext cx="795469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10</a:t>
                    </a:r>
                    <a:r>
                      <a:rPr lang="ko-KR" altLang="en-US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월 </a:t>
                    </a:r>
                    <a:r>
                      <a:rPr lang="en-US" altLang="ko-KR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17</a:t>
                    </a:r>
                    <a:r>
                      <a:rPr lang="ko-KR" altLang="en-US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일 목</a:t>
                    </a:r>
                    <a:endPara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4F268AC1-760C-45F8-B297-E926DF0501ED}"/>
                      </a:ext>
                    </a:extLst>
                  </p:cNvPr>
                  <p:cNvSpPr txBox="1"/>
                  <p:nvPr/>
                </p:nvSpPr>
                <p:spPr>
                  <a:xfrm>
                    <a:off x="2765040" y="3555055"/>
                    <a:ext cx="79277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10</a:t>
                    </a:r>
                    <a:r>
                      <a:rPr lang="ko-KR" altLang="en-US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월 </a:t>
                    </a:r>
                    <a:r>
                      <a:rPr lang="en-US" altLang="ko-KR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16</a:t>
                    </a:r>
                    <a:r>
                      <a:rPr lang="ko-KR" altLang="en-US" sz="8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일 수</a:t>
                    </a:r>
                    <a:endParaRPr lang="ko-KR" altLang="en-US" sz="10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  <p:sp>
                <p:nvSpPr>
                  <p:cNvPr id="2" name="타원 1">
                    <a:extLst>
                      <a:ext uri="{FF2B5EF4-FFF2-40B4-BE49-F238E27FC236}">
                        <a16:creationId xmlns:a16="http://schemas.microsoft.com/office/drawing/2014/main" id="{92CD0150-FB1C-4A40-AA21-CE313CF2C6A7}"/>
                      </a:ext>
                    </a:extLst>
                  </p:cNvPr>
                  <p:cNvSpPr/>
                  <p:nvPr/>
                </p:nvSpPr>
                <p:spPr>
                  <a:xfrm>
                    <a:off x="2754811" y="2754033"/>
                    <a:ext cx="50019" cy="50019"/>
                  </a:xfrm>
                  <a:prstGeom prst="ellipse">
                    <a:avLst/>
                  </a:prstGeom>
                  <a:solidFill>
                    <a:srgbClr val="F5F5F5"/>
                  </a:solidFill>
                  <a:ln>
                    <a:solidFill>
                      <a:srgbClr val="A1D7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B3361514-388F-4D79-B7FC-D1A1C8CC1355}"/>
                      </a:ext>
                    </a:extLst>
                  </p:cNvPr>
                  <p:cNvSpPr/>
                  <p:nvPr/>
                </p:nvSpPr>
                <p:spPr>
                  <a:xfrm>
                    <a:off x="2769632" y="3643297"/>
                    <a:ext cx="50019" cy="50019"/>
                  </a:xfrm>
                  <a:prstGeom prst="ellipse">
                    <a:avLst/>
                  </a:prstGeom>
                  <a:solidFill>
                    <a:srgbClr val="F5F5F5"/>
                  </a:solidFill>
                  <a:ln>
                    <a:solidFill>
                      <a:srgbClr val="A1D7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008576B-825E-4B66-ACAB-206BD78357A3}"/>
                      </a:ext>
                    </a:extLst>
                  </p:cNvPr>
                  <p:cNvSpPr txBox="1"/>
                  <p:nvPr/>
                </p:nvSpPr>
                <p:spPr>
                  <a:xfrm>
                    <a:off x="3427577" y="2765912"/>
                    <a:ext cx="92138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7:02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 기상 성공</a:t>
                    </a:r>
                    <a:endPara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3F6AE79D-2D63-4B42-B288-8C01A0DF9FAF}"/>
                      </a:ext>
                    </a:extLst>
                  </p:cNvPr>
                  <p:cNvSpPr txBox="1"/>
                  <p:nvPr/>
                </p:nvSpPr>
                <p:spPr>
                  <a:xfrm>
                    <a:off x="3431362" y="3658296"/>
                    <a:ext cx="92138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9:01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 기상 성공</a:t>
                    </a:r>
                    <a:endPara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BBB39A8C-5ED4-4A76-8D7C-DD723B4DD78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4484" y="2784969"/>
                    <a:ext cx="59145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08:26 am</a:t>
                    </a:r>
                    <a:endPara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</p:txBody>
              </p:sp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AE8A4800-D7ED-4A40-BF64-2F9D14B86403}"/>
                      </a:ext>
                    </a:extLst>
                  </p:cNvPr>
                  <p:cNvSpPr txBox="1"/>
                  <p:nvPr/>
                </p:nvSpPr>
                <p:spPr>
                  <a:xfrm>
                    <a:off x="4384922" y="3646832"/>
                    <a:ext cx="59145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11:47 am</a:t>
                    </a:r>
                    <a:endPara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56DA6A5B-8301-4897-A7DE-C442C3D8EE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916" y="3845889"/>
                    <a:ext cx="1306415" cy="4916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아침밥 먹으면서 보는데 재밌어서</a:t>
                    </a:r>
                    <a:endParaRPr lang="en-US" altLang="ko-KR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아침밥 먹는데 시간이 너무 오래</a:t>
                    </a:r>
                    <a:endParaRPr lang="en-US" altLang="ko-KR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걸렸다</a:t>
                    </a:r>
                  </a:p>
                </p:txBody>
              </p: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802A408A-776F-4F94-9821-9A614FFB2525}"/>
                      </a:ext>
                    </a:extLst>
                  </p:cNvPr>
                  <p:cNvSpPr txBox="1"/>
                  <p:nvPr/>
                </p:nvSpPr>
                <p:spPr>
                  <a:xfrm>
                    <a:off x="3508210" y="2961523"/>
                    <a:ext cx="1266948" cy="4916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오늘은 </a:t>
                    </a:r>
                    <a:r>
                      <a:rPr lang="en-US" altLang="ko-KR" sz="600" dirty="0">
                        <a:solidFill>
                          <a:srgbClr val="DF5842"/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#1</a:t>
                    </a:r>
                    <a:r>
                      <a:rPr lang="ko-KR" altLang="en-US" sz="600" dirty="0">
                        <a:solidFill>
                          <a:srgbClr val="DF5842"/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여서 지하철에서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 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읽었는데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,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 역시 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 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호선 지옥이다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… 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다음 학기에 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</a:t>
                    </a:r>
                    <a:r>
                      <a:rPr lang="en-US" altLang="ko-KR" sz="6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…</a:t>
                    </a:r>
                    <a:endParaRPr lang="ko-KR" altLang="en-US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F9C29FD0-FC23-4E1D-91CF-82C7D8E1BA96}"/>
                      </a:ext>
                    </a:extLst>
                  </p:cNvPr>
                  <p:cNvSpPr/>
                  <p:nvPr/>
                </p:nvSpPr>
                <p:spPr>
                  <a:xfrm>
                    <a:off x="4465794" y="3850675"/>
                    <a:ext cx="397143" cy="397143"/>
                  </a:xfrm>
                  <a:custGeom>
                    <a:avLst/>
                    <a:gdLst>
                      <a:gd name="connsiteX0" fmla="*/ 483949 w 967898"/>
                      <a:gd name="connsiteY0" fmla="*/ 0 h 967898"/>
                      <a:gd name="connsiteX1" fmla="*/ 0 w 967898"/>
                      <a:gd name="connsiteY1" fmla="*/ 483949 h 967898"/>
                      <a:gd name="connsiteX2" fmla="*/ 483949 w 967898"/>
                      <a:gd name="connsiteY2" fmla="*/ 967898 h 967898"/>
                      <a:gd name="connsiteX3" fmla="*/ 967898 w 967898"/>
                      <a:gd name="connsiteY3" fmla="*/ 483949 h 967898"/>
                      <a:gd name="connsiteX4" fmla="*/ 483949 w 967898"/>
                      <a:gd name="connsiteY4" fmla="*/ 0 h 967898"/>
                      <a:gd name="connsiteX5" fmla="*/ 725924 w 967898"/>
                      <a:gd name="connsiteY5" fmla="*/ 532344 h 967898"/>
                      <a:gd name="connsiteX6" fmla="*/ 532344 w 967898"/>
                      <a:gd name="connsiteY6" fmla="*/ 532344 h 967898"/>
                      <a:gd name="connsiteX7" fmla="*/ 532344 w 967898"/>
                      <a:gd name="connsiteY7" fmla="*/ 725924 h 967898"/>
                      <a:gd name="connsiteX8" fmla="*/ 435554 w 967898"/>
                      <a:gd name="connsiteY8" fmla="*/ 725924 h 967898"/>
                      <a:gd name="connsiteX9" fmla="*/ 435554 w 967898"/>
                      <a:gd name="connsiteY9" fmla="*/ 532344 h 967898"/>
                      <a:gd name="connsiteX10" fmla="*/ 241975 w 967898"/>
                      <a:gd name="connsiteY10" fmla="*/ 532344 h 967898"/>
                      <a:gd name="connsiteX11" fmla="*/ 241975 w 967898"/>
                      <a:gd name="connsiteY11" fmla="*/ 435554 h 967898"/>
                      <a:gd name="connsiteX12" fmla="*/ 435554 w 967898"/>
                      <a:gd name="connsiteY12" fmla="*/ 435554 h 967898"/>
                      <a:gd name="connsiteX13" fmla="*/ 435554 w 967898"/>
                      <a:gd name="connsiteY13" fmla="*/ 241975 h 967898"/>
                      <a:gd name="connsiteX14" fmla="*/ 532344 w 967898"/>
                      <a:gd name="connsiteY14" fmla="*/ 241975 h 967898"/>
                      <a:gd name="connsiteX15" fmla="*/ 532344 w 967898"/>
                      <a:gd name="connsiteY15" fmla="*/ 435554 h 967898"/>
                      <a:gd name="connsiteX16" fmla="*/ 725924 w 967898"/>
                      <a:gd name="connsiteY16" fmla="*/ 435554 h 967898"/>
                      <a:gd name="connsiteX17" fmla="*/ 725924 w 967898"/>
                      <a:gd name="connsiteY17" fmla="*/ 532344 h 96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7898" h="967898">
                        <a:moveTo>
                          <a:pt x="483949" y="0"/>
                        </a:moveTo>
                        <a:cubicBezTo>
                          <a:pt x="216809" y="0"/>
                          <a:pt x="0" y="216809"/>
                          <a:pt x="0" y="483949"/>
                        </a:cubicBezTo>
                        <a:cubicBezTo>
                          <a:pt x="0" y="751089"/>
                          <a:pt x="216809" y="967898"/>
                          <a:pt x="483949" y="967898"/>
                        </a:cubicBezTo>
                        <a:cubicBezTo>
                          <a:pt x="751089" y="967898"/>
                          <a:pt x="967898" y="751089"/>
                          <a:pt x="967898" y="483949"/>
                        </a:cubicBezTo>
                        <a:cubicBezTo>
                          <a:pt x="967898" y="216809"/>
                          <a:pt x="751089" y="0"/>
                          <a:pt x="483949" y="0"/>
                        </a:cubicBezTo>
                        <a:close/>
                        <a:moveTo>
                          <a:pt x="725924" y="532344"/>
                        </a:moveTo>
                        <a:lnTo>
                          <a:pt x="532344" y="532344"/>
                        </a:lnTo>
                        <a:lnTo>
                          <a:pt x="532344" y="725924"/>
                        </a:lnTo>
                        <a:lnTo>
                          <a:pt x="435554" y="725924"/>
                        </a:lnTo>
                        <a:lnTo>
                          <a:pt x="435554" y="532344"/>
                        </a:lnTo>
                        <a:lnTo>
                          <a:pt x="241975" y="532344"/>
                        </a:lnTo>
                        <a:lnTo>
                          <a:pt x="241975" y="435554"/>
                        </a:lnTo>
                        <a:lnTo>
                          <a:pt x="435554" y="435554"/>
                        </a:lnTo>
                        <a:lnTo>
                          <a:pt x="435554" y="241975"/>
                        </a:lnTo>
                        <a:lnTo>
                          <a:pt x="532344" y="241975"/>
                        </a:lnTo>
                        <a:lnTo>
                          <a:pt x="532344" y="435554"/>
                        </a:lnTo>
                        <a:lnTo>
                          <a:pt x="725924" y="435554"/>
                        </a:lnTo>
                        <a:lnTo>
                          <a:pt x="725924" y="532344"/>
                        </a:lnTo>
                        <a:close/>
                      </a:path>
                    </a:pathLst>
                  </a:custGeom>
                  <a:solidFill>
                    <a:srgbClr val="A1D7D7"/>
                  </a:solidFill>
                  <a:ln w="480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cxnSp>
              <p:nvCxnSpPr>
                <p:cNvPr id="326" name="직선 연결선 325">
                  <a:extLst>
                    <a:ext uri="{FF2B5EF4-FFF2-40B4-BE49-F238E27FC236}">
                      <a16:creationId xmlns:a16="http://schemas.microsoft.com/office/drawing/2014/main" id="{E5913B3D-043A-4783-8C49-1D5DD16E7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8354" y="2258818"/>
                  <a:ext cx="851871" cy="0"/>
                </a:xfrm>
                <a:prstGeom prst="line">
                  <a:avLst/>
                </a:prstGeom>
                <a:ln w="82550">
                  <a:solidFill>
                    <a:srgbClr val="FBFCF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26F5AD-659F-4631-A5A8-C17FB0C534D1}"/>
                    </a:ext>
                  </a:extLst>
                </p:cNvPr>
                <p:cNvSpPr/>
                <p:nvPr/>
              </p:nvSpPr>
              <p:spPr>
                <a:xfrm>
                  <a:off x="2786963" y="549480"/>
                  <a:ext cx="87421" cy="141575"/>
                </a:xfrm>
                <a:custGeom>
                  <a:avLst/>
                  <a:gdLst>
                    <a:gd name="connsiteX0" fmla="*/ 70580 w 70580"/>
                    <a:gd name="connsiteY0" fmla="*/ 13430 h 114300"/>
                    <a:gd name="connsiteX1" fmla="*/ 57150 w 70580"/>
                    <a:gd name="connsiteY1" fmla="*/ 0 h 114300"/>
                    <a:gd name="connsiteX2" fmla="*/ 0 w 70580"/>
                    <a:gd name="connsiteY2" fmla="*/ 57150 h 114300"/>
                    <a:gd name="connsiteX3" fmla="*/ 57150 w 70580"/>
                    <a:gd name="connsiteY3" fmla="*/ 114300 h 114300"/>
                    <a:gd name="connsiteX4" fmla="*/ 70580 w 70580"/>
                    <a:gd name="connsiteY4" fmla="*/ 100870 h 114300"/>
                    <a:gd name="connsiteX5" fmla="*/ 26956 w 70580"/>
                    <a:gd name="connsiteY5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580" h="114300">
                      <a:moveTo>
                        <a:pt x="70580" y="13430"/>
                      </a:moveTo>
                      <a:lnTo>
                        <a:pt x="57150" y="0"/>
                      </a:lnTo>
                      <a:lnTo>
                        <a:pt x="0" y="57150"/>
                      </a:lnTo>
                      <a:lnTo>
                        <a:pt x="57150" y="114300"/>
                      </a:lnTo>
                      <a:lnTo>
                        <a:pt x="70580" y="100870"/>
                      </a:lnTo>
                      <a:lnTo>
                        <a:pt x="26956" y="5715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F1DAFD49-E96C-4508-AD43-9FBBD98E7986}"/>
                  </a:ext>
                </a:extLst>
              </p:cNvPr>
              <p:cNvSpPr/>
              <p:nvPr/>
            </p:nvSpPr>
            <p:spPr>
              <a:xfrm>
                <a:off x="4463611" y="2480093"/>
                <a:ext cx="150061" cy="123580"/>
              </a:xfrm>
              <a:custGeom>
                <a:avLst/>
                <a:gdLst>
                  <a:gd name="connsiteX0" fmla="*/ 0 w 161925"/>
                  <a:gd name="connsiteY0" fmla="*/ 85725 h 133350"/>
                  <a:gd name="connsiteX1" fmla="*/ 38100 w 161925"/>
                  <a:gd name="connsiteY1" fmla="*/ 85725 h 133350"/>
                  <a:gd name="connsiteX2" fmla="*/ 38100 w 161925"/>
                  <a:gd name="connsiteY2" fmla="*/ 47625 h 133350"/>
                  <a:gd name="connsiteX3" fmla="*/ 0 w 161925"/>
                  <a:gd name="connsiteY3" fmla="*/ 47625 h 133350"/>
                  <a:gd name="connsiteX4" fmla="*/ 0 w 161925"/>
                  <a:gd name="connsiteY4" fmla="*/ 85725 h 133350"/>
                  <a:gd name="connsiteX5" fmla="*/ 0 w 161925"/>
                  <a:gd name="connsiteY5" fmla="*/ 133350 h 133350"/>
                  <a:gd name="connsiteX6" fmla="*/ 38100 w 161925"/>
                  <a:gd name="connsiteY6" fmla="*/ 133350 h 133350"/>
                  <a:gd name="connsiteX7" fmla="*/ 38100 w 161925"/>
                  <a:gd name="connsiteY7" fmla="*/ 95250 h 133350"/>
                  <a:gd name="connsiteX8" fmla="*/ 0 w 161925"/>
                  <a:gd name="connsiteY8" fmla="*/ 95250 h 133350"/>
                  <a:gd name="connsiteX9" fmla="*/ 0 w 161925"/>
                  <a:gd name="connsiteY9" fmla="*/ 133350 h 133350"/>
                  <a:gd name="connsiteX10" fmla="*/ 0 w 161925"/>
                  <a:gd name="connsiteY10" fmla="*/ 38100 h 133350"/>
                  <a:gd name="connsiteX11" fmla="*/ 38100 w 161925"/>
                  <a:gd name="connsiteY11" fmla="*/ 38100 h 133350"/>
                  <a:gd name="connsiteX12" fmla="*/ 38100 w 161925"/>
                  <a:gd name="connsiteY12" fmla="*/ 0 h 133350"/>
                  <a:gd name="connsiteX13" fmla="*/ 0 w 161925"/>
                  <a:gd name="connsiteY13" fmla="*/ 0 h 133350"/>
                  <a:gd name="connsiteX14" fmla="*/ 0 w 161925"/>
                  <a:gd name="connsiteY14" fmla="*/ 38100 h 133350"/>
                  <a:gd name="connsiteX15" fmla="*/ 47625 w 161925"/>
                  <a:gd name="connsiteY15" fmla="*/ 85725 h 133350"/>
                  <a:gd name="connsiteX16" fmla="*/ 161925 w 161925"/>
                  <a:gd name="connsiteY16" fmla="*/ 85725 h 133350"/>
                  <a:gd name="connsiteX17" fmla="*/ 161925 w 161925"/>
                  <a:gd name="connsiteY17" fmla="*/ 47625 h 133350"/>
                  <a:gd name="connsiteX18" fmla="*/ 47625 w 161925"/>
                  <a:gd name="connsiteY18" fmla="*/ 47625 h 133350"/>
                  <a:gd name="connsiteX19" fmla="*/ 47625 w 161925"/>
                  <a:gd name="connsiteY19" fmla="*/ 85725 h 133350"/>
                  <a:gd name="connsiteX20" fmla="*/ 47625 w 161925"/>
                  <a:gd name="connsiteY20" fmla="*/ 133350 h 133350"/>
                  <a:gd name="connsiteX21" fmla="*/ 161925 w 161925"/>
                  <a:gd name="connsiteY21" fmla="*/ 133350 h 133350"/>
                  <a:gd name="connsiteX22" fmla="*/ 161925 w 161925"/>
                  <a:gd name="connsiteY22" fmla="*/ 95250 h 133350"/>
                  <a:gd name="connsiteX23" fmla="*/ 47625 w 161925"/>
                  <a:gd name="connsiteY23" fmla="*/ 95250 h 133350"/>
                  <a:gd name="connsiteX24" fmla="*/ 47625 w 161925"/>
                  <a:gd name="connsiteY24" fmla="*/ 133350 h 133350"/>
                  <a:gd name="connsiteX25" fmla="*/ 47625 w 161925"/>
                  <a:gd name="connsiteY25" fmla="*/ 0 h 133350"/>
                  <a:gd name="connsiteX26" fmla="*/ 47625 w 161925"/>
                  <a:gd name="connsiteY26" fmla="*/ 38100 h 133350"/>
                  <a:gd name="connsiteX27" fmla="*/ 161925 w 161925"/>
                  <a:gd name="connsiteY27" fmla="*/ 38100 h 133350"/>
                  <a:gd name="connsiteX28" fmla="*/ 161925 w 161925"/>
                  <a:gd name="connsiteY28" fmla="*/ 0 h 133350"/>
                  <a:gd name="connsiteX29" fmla="*/ 47625 w 161925"/>
                  <a:gd name="connsiteY29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0" y="85725"/>
                    </a:moveTo>
                    <a:lnTo>
                      <a:pt x="38100" y="85725"/>
                    </a:lnTo>
                    <a:lnTo>
                      <a:pt x="38100" y="47625"/>
                    </a:lnTo>
                    <a:lnTo>
                      <a:pt x="0" y="47625"/>
                    </a:lnTo>
                    <a:lnTo>
                      <a:pt x="0" y="85725"/>
                    </a:lnTo>
                    <a:close/>
                    <a:moveTo>
                      <a:pt x="0" y="133350"/>
                    </a:moveTo>
                    <a:lnTo>
                      <a:pt x="38100" y="133350"/>
                    </a:lnTo>
                    <a:lnTo>
                      <a:pt x="38100" y="95250"/>
                    </a:lnTo>
                    <a:lnTo>
                      <a:pt x="0" y="95250"/>
                    </a:lnTo>
                    <a:lnTo>
                      <a:pt x="0" y="133350"/>
                    </a:lnTo>
                    <a:close/>
                    <a:moveTo>
                      <a:pt x="0" y="38100"/>
                    </a:moveTo>
                    <a:lnTo>
                      <a:pt x="38100" y="38100"/>
                    </a:lnTo>
                    <a:lnTo>
                      <a:pt x="38100" y="0"/>
                    </a:lnTo>
                    <a:lnTo>
                      <a:pt x="0" y="0"/>
                    </a:lnTo>
                    <a:lnTo>
                      <a:pt x="0" y="38100"/>
                    </a:lnTo>
                    <a:close/>
                    <a:moveTo>
                      <a:pt x="47625" y="85725"/>
                    </a:moveTo>
                    <a:lnTo>
                      <a:pt x="161925" y="85725"/>
                    </a:lnTo>
                    <a:lnTo>
                      <a:pt x="161925" y="47625"/>
                    </a:lnTo>
                    <a:lnTo>
                      <a:pt x="47625" y="47625"/>
                    </a:lnTo>
                    <a:lnTo>
                      <a:pt x="47625" y="85725"/>
                    </a:lnTo>
                    <a:close/>
                    <a:moveTo>
                      <a:pt x="47625" y="133350"/>
                    </a:moveTo>
                    <a:lnTo>
                      <a:pt x="161925" y="133350"/>
                    </a:lnTo>
                    <a:lnTo>
                      <a:pt x="161925" y="95250"/>
                    </a:lnTo>
                    <a:lnTo>
                      <a:pt x="47625" y="95250"/>
                    </a:lnTo>
                    <a:lnTo>
                      <a:pt x="47625" y="133350"/>
                    </a:lnTo>
                    <a:close/>
                    <a:moveTo>
                      <a:pt x="47625" y="0"/>
                    </a:moveTo>
                    <a:lnTo>
                      <a:pt x="47625" y="38100"/>
                    </a:lnTo>
                    <a:lnTo>
                      <a:pt x="161925" y="38100"/>
                    </a:lnTo>
                    <a:lnTo>
                      <a:pt x="161925" y="0"/>
                    </a:lnTo>
                    <a:lnTo>
                      <a:pt x="47625" y="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8EB604A4-F235-41AF-AB67-F6F305D9C764}"/>
                  </a:ext>
                </a:extLst>
              </p:cNvPr>
              <p:cNvSpPr txBox="1"/>
              <p:nvPr/>
            </p:nvSpPr>
            <p:spPr>
              <a:xfrm>
                <a:off x="3984059" y="2448352"/>
                <a:ext cx="46848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dirty="0">
                    <a:solidFill>
                      <a:srgbClr val="606060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목록형</a:t>
                </a:r>
                <a:endParaRPr lang="ko-KR" altLang="en-US" sz="900" dirty="0">
                  <a:solidFill>
                    <a:srgbClr val="606060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81458C5-F882-417F-A582-7382C9E5EB31}"/>
                </a:ext>
              </a:extLst>
            </p:cNvPr>
            <p:cNvGrpSpPr/>
            <p:nvPr/>
          </p:nvGrpSpPr>
          <p:grpSpPr>
            <a:xfrm>
              <a:off x="3210199" y="4310057"/>
              <a:ext cx="2316629" cy="334743"/>
              <a:chOff x="581473" y="4466963"/>
              <a:chExt cx="2316629" cy="334743"/>
            </a:xfrm>
          </p:grpSpPr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48B0F330-0DCC-4286-A0B1-83DA5DD64EC8}"/>
                  </a:ext>
                </a:extLst>
              </p:cNvPr>
              <p:cNvSpPr/>
              <p:nvPr/>
            </p:nvSpPr>
            <p:spPr>
              <a:xfrm>
                <a:off x="581473" y="4466963"/>
                <a:ext cx="2316629" cy="334743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5" name="자유형: 도형 534">
                <a:extLst>
                  <a:ext uri="{FF2B5EF4-FFF2-40B4-BE49-F238E27FC236}">
                    <a16:creationId xmlns:a16="http://schemas.microsoft.com/office/drawing/2014/main" id="{B315F642-9645-4125-9B50-7269792B24ED}"/>
                  </a:ext>
                </a:extLst>
              </p:cNvPr>
              <p:cNvSpPr/>
              <p:nvPr/>
            </p:nvSpPr>
            <p:spPr>
              <a:xfrm>
                <a:off x="2412070" y="4526346"/>
                <a:ext cx="205684" cy="205684"/>
              </a:xfrm>
              <a:custGeom>
                <a:avLst/>
                <a:gdLst>
                  <a:gd name="connsiteX0" fmla="*/ 185022 w 370043"/>
                  <a:gd name="connsiteY0" fmla="*/ 0 h 370043"/>
                  <a:gd name="connsiteX1" fmla="*/ 0 w 370043"/>
                  <a:gd name="connsiteY1" fmla="*/ 185022 h 370043"/>
                  <a:gd name="connsiteX2" fmla="*/ 185022 w 370043"/>
                  <a:gd name="connsiteY2" fmla="*/ 370043 h 370043"/>
                  <a:gd name="connsiteX3" fmla="*/ 370043 w 370043"/>
                  <a:gd name="connsiteY3" fmla="*/ 185022 h 370043"/>
                  <a:gd name="connsiteX4" fmla="*/ 185022 w 370043"/>
                  <a:gd name="connsiteY4" fmla="*/ 0 h 370043"/>
                  <a:gd name="connsiteX5" fmla="*/ 185022 w 370043"/>
                  <a:gd name="connsiteY5" fmla="*/ 55507 h 370043"/>
                  <a:gd name="connsiteX6" fmla="*/ 240528 w 370043"/>
                  <a:gd name="connsiteY6" fmla="*/ 111013 h 370043"/>
                  <a:gd name="connsiteX7" fmla="*/ 185022 w 370043"/>
                  <a:gd name="connsiteY7" fmla="*/ 166520 h 370043"/>
                  <a:gd name="connsiteX8" fmla="*/ 129515 w 370043"/>
                  <a:gd name="connsiteY8" fmla="*/ 111013 h 370043"/>
                  <a:gd name="connsiteX9" fmla="*/ 185022 w 370043"/>
                  <a:gd name="connsiteY9" fmla="*/ 55507 h 370043"/>
                  <a:gd name="connsiteX10" fmla="*/ 185022 w 370043"/>
                  <a:gd name="connsiteY10" fmla="*/ 318237 h 370043"/>
                  <a:gd name="connsiteX11" fmla="*/ 74009 w 370043"/>
                  <a:gd name="connsiteY11" fmla="*/ 258660 h 370043"/>
                  <a:gd name="connsiteX12" fmla="*/ 185022 w 370043"/>
                  <a:gd name="connsiteY12" fmla="*/ 201674 h 370043"/>
                  <a:gd name="connsiteX13" fmla="*/ 296035 w 370043"/>
                  <a:gd name="connsiteY13" fmla="*/ 258660 h 370043"/>
                  <a:gd name="connsiteX14" fmla="*/ 185022 w 370043"/>
                  <a:gd name="connsiteY14" fmla="*/ 318237 h 37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0043" h="370043">
                    <a:moveTo>
                      <a:pt x="185022" y="0"/>
                    </a:moveTo>
                    <a:cubicBezTo>
                      <a:pt x="82890" y="0"/>
                      <a:pt x="0" y="82890"/>
                      <a:pt x="0" y="185022"/>
                    </a:cubicBezTo>
                    <a:cubicBezTo>
                      <a:pt x="0" y="287154"/>
                      <a:pt x="82890" y="370043"/>
                      <a:pt x="185022" y="370043"/>
                    </a:cubicBezTo>
                    <a:cubicBezTo>
                      <a:pt x="287154" y="370043"/>
                      <a:pt x="370043" y="287154"/>
                      <a:pt x="370043" y="185022"/>
                    </a:cubicBezTo>
                    <a:cubicBezTo>
                      <a:pt x="370043" y="82890"/>
                      <a:pt x="287154" y="0"/>
                      <a:pt x="185022" y="0"/>
                    </a:cubicBezTo>
                    <a:close/>
                    <a:moveTo>
                      <a:pt x="185022" y="55507"/>
                    </a:moveTo>
                    <a:cubicBezTo>
                      <a:pt x="215735" y="55507"/>
                      <a:pt x="240528" y="80299"/>
                      <a:pt x="240528" y="111013"/>
                    </a:cubicBezTo>
                    <a:cubicBezTo>
                      <a:pt x="240528" y="141727"/>
                      <a:pt x="215735" y="166520"/>
                      <a:pt x="185022" y="166520"/>
                    </a:cubicBezTo>
                    <a:cubicBezTo>
                      <a:pt x="154308" y="166520"/>
                      <a:pt x="129515" y="141727"/>
                      <a:pt x="129515" y="111013"/>
                    </a:cubicBezTo>
                    <a:cubicBezTo>
                      <a:pt x="129515" y="80299"/>
                      <a:pt x="154308" y="55507"/>
                      <a:pt x="185022" y="55507"/>
                    </a:cubicBezTo>
                    <a:close/>
                    <a:moveTo>
                      <a:pt x="185022" y="318237"/>
                    </a:moveTo>
                    <a:cubicBezTo>
                      <a:pt x="138766" y="318237"/>
                      <a:pt x="97876" y="294555"/>
                      <a:pt x="74009" y="258660"/>
                    </a:cubicBezTo>
                    <a:cubicBezTo>
                      <a:pt x="74564" y="221841"/>
                      <a:pt x="148017" y="201674"/>
                      <a:pt x="185022" y="201674"/>
                    </a:cubicBezTo>
                    <a:cubicBezTo>
                      <a:pt x="221841" y="201674"/>
                      <a:pt x="295480" y="221841"/>
                      <a:pt x="296035" y="258660"/>
                    </a:cubicBezTo>
                    <a:cubicBezTo>
                      <a:pt x="272167" y="294555"/>
                      <a:pt x="231277" y="318237"/>
                      <a:pt x="185022" y="318237"/>
                    </a:cubicBezTo>
                    <a:close/>
                  </a:path>
                </a:pathLst>
              </a:custGeom>
              <a:solidFill>
                <a:srgbClr val="606060"/>
              </a:solidFill>
              <a:ln w="18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6" name="자유형: 도형 535">
                <a:extLst>
                  <a:ext uri="{FF2B5EF4-FFF2-40B4-BE49-F238E27FC236}">
                    <a16:creationId xmlns:a16="http://schemas.microsoft.com/office/drawing/2014/main" id="{1589863E-63C6-4C6B-BC6E-CD0DB715BFB4}"/>
                  </a:ext>
                </a:extLst>
              </p:cNvPr>
              <p:cNvSpPr/>
              <p:nvPr/>
            </p:nvSpPr>
            <p:spPr>
              <a:xfrm>
                <a:off x="771924" y="4525536"/>
                <a:ext cx="205683" cy="207123"/>
              </a:xfrm>
              <a:custGeom>
                <a:avLst/>
                <a:gdLst>
                  <a:gd name="connsiteX0" fmla="*/ 364046 w 364045"/>
                  <a:gd name="connsiteY0" fmla="*/ 70261 h 366594"/>
                  <a:gd name="connsiteX1" fmla="*/ 280315 w 364045"/>
                  <a:gd name="connsiteY1" fmla="*/ 0 h 366594"/>
                  <a:gd name="connsiteX2" fmla="*/ 256834 w 364045"/>
                  <a:gd name="connsiteY2" fmla="*/ 27850 h 366594"/>
                  <a:gd name="connsiteX3" fmla="*/ 340565 w 364045"/>
                  <a:gd name="connsiteY3" fmla="*/ 98110 h 366594"/>
                  <a:gd name="connsiteX4" fmla="*/ 364046 w 364045"/>
                  <a:gd name="connsiteY4" fmla="*/ 70261 h 366594"/>
                  <a:gd name="connsiteX5" fmla="*/ 107029 w 364045"/>
                  <a:gd name="connsiteY5" fmla="*/ 27850 h 366594"/>
                  <a:gd name="connsiteX6" fmla="*/ 83731 w 364045"/>
                  <a:gd name="connsiteY6" fmla="*/ 0 h 366594"/>
                  <a:gd name="connsiteX7" fmla="*/ 0 w 364045"/>
                  <a:gd name="connsiteY7" fmla="*/ 70079 h 366594"/>
                  <a:gd name="connsiteX8" fmla="*/ 23481 w 364045"/>
                  <a:gd name="connsiteY8" fmla="*/ 97928 h 366594"/>
                  <a:gd name="connsiteX9" fmla="*/ 107029 w 364045"/>
                  <a:gd name="connsiteY9" fmla="*/ 27850 h 366594"/>
                  <a:gd name="connsiteX10" fmla="*/ 191124 w 364045"/>
                  <a:gd name="connsiteY10" fmla="*/ 111762 h 366594"/>
                  <a:gd name="connsiteX11" fmla="*/ 163821 w 364045"/>
                  <a:gd name="connsiteY11" fmla="*/ 111762 h 366594"/>
                  <a:gd name="connsiteX12" fmla="*/ 163821 w 364045"/>
                  <a:gd name="connsiteY12" fmla="*/ 220976 h 366594"/>
                  <a:gd name="connsiteX13" fmla="*/ 250282 w 364045"/>
                  <a:gd name="connsiteY13" fmla="*/ 272852 h 366594"/>
                  <a:gd name="connsiteX14" fmla="*/ 263933 w 364045"/>
                  <a:gd name="connsiteY14" fmla="*/ 250464 h 366594"/>
                  <a:gd name="connsiteX15" fmla="*/ 191124 w 364045"/>
                  <a:gd name="connsiteY15" fmla="*/ 207324 h 366594"/>
                  <a:gd name="connsiteX16" fmla="*/ 191124 w 364045"/>
                  <a:gd name="connsiteY16" fmla="*/ 111762 h 366594"/>
                  <a:gd name="connsiteX17" fmla="*/ 182023 w 364045"/>
                  <a:gd name="connsiteY17" fmla="*/ 38953 h 366594"/>
                  <a:gd name="connsiteX18" fmla="*/ 18202 w 364045"/>
                  <a:gd name="connsiteY18" fmla="*/ 202774 h 366594"/>
                  <a:gd name="connsiteX19" fmla="*/ 182023 w 364045"/>
                  <a:gd name="connsiteY19" fmla="*/ 366594 h 366594"/>
                  <a:gd name="connsiteX20" fmla="*/ 345844 w 364045"/>
                  <a:gd name="connsiteY20" fmla="*/ 202774 h 366594"/>
                  <a:gd name="connsiteX21" fmla="*/ 182023 w 364045"/>
                  <a:gd name="connsiteY21" fmla="*/ 38953 h 366594"/>
                  <a:gd name="connsiteX22" fmla="*/ 182023 w 364045"/>
                  <a:gd name="connsiteY22" fmla="*/ 330190 h 366594"/>
                  <a:gd name="connsiteX23" fmla="*/ 54607 w 364045"/>
                  <a:gd name="connsiteY23" fmla="*/ 202774 h 366594"/>
                  <a:gd name="connsiteX24" fmla="*/ 182023 w 364045"/>
                  <a:gd name="connsiteY24" fmla="*/ 75357 h 366594"/>
                  <a:gd name="connsiteX25" fmla="*/ 309439 w 364045"/>
                  <a:gd name="connsiteY25" fmla="*/ 202774 h 366594"/>
                  <a:gd name="connsiteX26" fmla="*/ 182023 w 364045"/>
                  <a:gd name="connsiteY26" fmla="*/ 330190 h 366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64045" h="366594">
                    <a:moveTo>
                      <a:pt x="364046" y="70261"/>
                    </a:moveTo>
                    <a:lnTo>
                      <a:pt x="280315" y="0"/>
                    </a:lnTo>
                    <a:lnTo>
                      <a:pt x="256834" y="27850"/>
                    </a:lnTo>
                    <a:lnTo>
                      <a:pt x="340565" y="98110"/>
                    </a:lnTo>
                    <a:lnTo>
                      <a:pt x="364046" y="70261"/>
                    </a:lnTo>
                    <a:close/>
                    <a:moveTo>
                      <a:pt x="107029" y="27850"/>
                    </a:moveTo>
                    <a:lnTo>
                      <a:pt x="83731" y="0"/>
                    </a:lnTo>
                    <a:lnTo>
                      <a:pt x="0" y="70079"/>
                    </a:lnTo>
                    <a:lnTo>
                      <a:pt x="23481" y="97928"/>
                    </a:lnTo>
                    <a:lnTo>
                      <a:pt x="107029" y="27850"/>
                    </a:lnTo>
                    <a:close/>
                    <a:moveTo>
                      <a:pt x="191124" y="111762"/>
                    </a:moveTo>
                    <a:lnTo>
                      <a:pt x="163821" y="111762"/>
                    </a:lnTo>
                    <a:lnTo>
                      <a:pt x="163821" y="220976"/>
                    </a:lnTo>
                    <a:lnTo>
                      <a:pt x="250282" y="272852"/>
                    </a:lnTo>
                    <a:lnTo>
                      <a:pt x="263933" y="250464"/>
                    </a:lnTo>
                    <a:lnTo>
                      <a:pt x="191124" y="207324"/>
                    </a:lnTo>
                    <a:lnTo>
                      <a:pt x="191124" y="111762"/>
                    </a:lnTo>
                    <a:close/>
                    <a:moveTo>
                      <a:pt x="182023" y="38953"/>
                    </a:moveTo>
                    <a:cubicBezTo>
                      <a:pt x="91558" y="38953"/>
                      <a:pt x="18202" y="112308"/>
                      <a:pt x="18202" y="202774"/>
                    </a:cubicBezTo>
                    <a:cubicBezTo>
                      <a:pt x="18202" y="293239"/>
                      <a:pt x="91376" y="366594"/>
                      <a:pt x="182023" y="366594"/>
                    </a:cubicBezTo>
                    <a:cubicBezTo>
                      <a:pt x="272488" y="366594"/>
                      <a:pt x="345844" y="293239"/>
                      <a:pt x="345844" y="202774"/>
                    </a:cubicBezTo>
                    <a:cubicBezTo>
                      <a:pt x="345844" y="112308"/>
                      <a:pt x="272488" y="38953"/>
                      <a:pt x="182023" y="38953"/>
                    </a:cubicBezTo>
                    <a:close/>
                    <a:moveTo>
                      <a:pt x="182023" y="330190"/>
                    </a:moveTo>
                    <a:cubicBezTo>
                      <a:pt x="111580" y="330190"/>
                      <a:pt x="54607" y="273216"/>
                      <a:pt x="54607" y="202774"/>
                    </a:cubicBezTo>
                    <a:cubicBezTo>
                      <a:pt x="54607" y="132331"/>
                      <a:pt x="111580" y="75357"/>
                      <a:pt x="182023" y="75357"/>
                    </a:cubicBezTo>
                    <a:cubicBezTo>
                      <a:pt x="252466" y="75357"/>
                      <a:pt x="309439" y="132331"/>
                      <a:pt x="309439" y="202774"/>
                    </a:cubicBezTo>
                    <a:cubicBezTo>
                      <a:pt x="309439" y="273216"/>
                      <a:pt x="252466" y="330190"/>
                      <a:pt x="182023" y="330190"/>
                    </a:cubicBezTo>
                    <a:close/>
                  </a:path>
                </a:pathLst>
              </a:custGeom>
              <a:solidFill>
                <a:srgbClr val="606060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7" name="자유형: 도형 536">
                <a:extLst>
                  <a:ext uri="{FF2B5EF4-FFF2-40B4-BE49-F238E27FC236}">
                    <a16:creationId xmlns:a16="http://schemas.microsoft.com/office/drawing/2014/main" id="{856975CC-7AF8-4B89-9F7A-740FCF40A48B}"/>
                  </a:ext>
                </a:extLst>
              </p:cNvPr>
              <p:cNvSpPr/>
              <p:nvPr/>
            </p:nvSpPr>
            <p:spPr>
              <a:xfrm>
                <a:off x="1318800" y="4526346"/>
                <a:ext cx="205684" cy="205684"/>
              </a:xfrm>
              <a:custGeom>
                <a:avLst/>
                <a:gdLst>
                  <a:gd name="connsiteX0" fmla="*/ 200897 w 535724"/>
                  <a:gd name="connsiteY0" fmla="*/ 535724 h 535724"/>
                  <a:gd name="connsiteX1" fmla="*/ 334828 w 535724"/>
                  <a:gd name="connsiteY1" fmla="*/ 535724 h 535724"/>
                  <a:gd name="connsiteX2" fmla="*/ 334828 w 535724"/>
                  <a:gd name="connsiteY2" fmla="*/ 0 h 535724"/>
                  <a:gd name="connsiteX3" fmla="*/ 200897 w 535724"/>
                  <a:gd name="connsiteY3" fmla="*/ 0 h 535724"/>
                  <a:gd name="connsiteX4" fmla="*/ 200897 w 535724"/>
                  <a:gd name="connsiteY4" fmla="*/ 535724 h 535724"/>
                  <a:gd name="connsiteX5" fmla="*/ 0 w 535724"/>
                  <a:gd name="connsiteY5" fmla="*/ 535724 h 535724"/>
                  <a:gd name="connsiteX6" fmla="*/ 133931 w 535724"/>
                  <a:gd name="connsiteY6" fmla="*/ 535724 h 535724"/>
                  <a:gd name="connsiteX7" fmla="*/ 133931 w 535724"/>
                  <a:gd name="connsiteY7" fmla="*/ 267862 h 535724"/>
                  <a:gd name="connsiteX8" fmla="*/ 0 w 535724"/>
                  <a:gd name="connsiteY8" fmla="*/ 267862 h 535724"/>
                  <a:gd name="connsiteX9" fmla="*/ 0 w 535724"/>
                  <a:gd name="connsiteY9" fmla="*/ 535724 h 535724"/>
                  <a:gd name="connsiteX10" fmla="*/ 401793 w 535724"/>
                  <a:gd name="connsiteY10" fmla="*/ 167414 h 535724"/>
                  <a:gd name="connsiteX11" fmla="*/ 401793 w 535724"/>
                  <a:gd name="connsiteY11" fmla="*/ 535724 h 535724"/>
                  <a:gd name="connsiteX12" fmla="*/ 535724 w 535724"/>
                  <a:gd name="connsiteY12" fmla="*/ 535724 h 535724"/>
                  <a:gd name="connsiteX13" fmla="*/ 535724 w 535724"/>
                  <a:gd name="connsiteY13" fmla="*/ 167414 h 535724"/>
                  <a:gd name="connsiteX14" fmla="*/ 401793 w 535724"/>
                  <a:gd name="connsiteY14" fmla="*/ 167414 h 53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5724" h="535724">
                    <a:moveTo>
                      <a:pt x="200897" y="535724"/>
                    </a:moveTo>
                    <a:lnTo>
                      <a:pt x="334828" y="535724"/>
                    </a:lnTo>
                    <a:lnTo>
                      <a:pt x="334828" y="0"/>
                    </a:lnTo>
                    <a:lnTo>
                      <a:pt x="200897" y="0"/>
                    </a:lnTo>
                    <a:lnTo>
                      <a:pt x="200897" y="535724"/>
                    </a:lnTo>
                    <a:close/>
                    <a:moveTo>
                      <a:pt x="0" y="535724"/>
                    </a:moveTo>
                    <a:lnTo>
                      <a:pt x="133931" y="535724"/>
                    </a:lnTo>
                    <a:lnTo>
                      <a:pt x="133931" y="267862"/>
                    </a:lnTo>
                    <a:lnTo>
                      <a:pt x="0" y="267862"/>
                    </a:lnTo>
                    <a:lnTo>
                      <a:pt x="0" y="535724"/>
                    </a:lnTo>
                    <a:close/>
                    <a:moveTo>
                      <a:pt x="401793" y="167414"/>
                    </a:moveTo>
                    <a:lnTo>
                      <a:pt x="401793" y="535724"/>
                    </a:lnTo>
                    <a:lnTo>
                      <a:pt x="535724" y="535724"/>
                    </a:lnTo>
                    <a:lnTo>
                      <a:pt x="535724" y="167414"/>
                    </a:lnTo>
                    <a:lnTo>
                      <a:pt x="401793" y="167414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8" name="자유형: 도형 537">
                <a:extLst>
                  <a:ext uri="{FF2B5EF4-FFF2-40B4-BE49-F238E27FC236}">
                    <a16:creationId xmlns:a16="http://schemas.microsoft.com/office/drawing/2014/main" id="{CF84A70A-76BD-4B8B-A5A1-01598D4EF27E}"/>
                  </a:ext>
                </a:extLst>
              </p:cNvPr>
              <p:cNvSpPr/>
              <p:nvPr/>
            </p:nvSpPr>
            <p:spPr>
              <a:xfrm>
                <a:off x="1865677" y="4526497"/>
                <a:ext cx="205200" cy="205200"/>
              </a:xfrm>
              <a:custGeom>
                <a:avLst/>
                <a:gdLst>
                  <a:gd name="connsiteX0" fmla="*/ 0 w 636172"/>
                  <a:gd name="connsiteY0" fmla="*/ 602690 h 602689"/>
                  <a:gd name="connsiteX1" fmla="*/ 636172 w 636172"/>
                  <a:gd name="connsiteY1" fmla="*/ 602690 h 602689"/>
                  <a:gd name="connsiteX2" fmla="*/ 636172 w 636172"/>
                  <a:gd name="connsiteY2" fmla="*/ 502241 h 602689"/>
                  <a:gd name="connsiteX3" fmla="*/ 0 w 636172"/>
                  <a:gd name="connsiteY3" fmla="*/ 502241 h 602689"/>
                  <a:gd name="connsiteX4" fmla="*/ 0 w 636172"/>
                  <a:gd name="connsiteY4" fmla="*/ 602690 h 602689"/>
                  <a:gd name="connsiteX5" fmla="*/ 602690 w 636172"/>
                  <a:gd name="connsiteY5" fmla="*/ 167414 h 602689"/>
                  <a:gd name="connsiteX6" fmla="*/ 33483 w 636172"/>
                  <a:gd name="connsiteY6" fmla="*/ 167414 h 602689"/>
                  <a:gd name="connsiteX7" fmla="*/ 0 w 636172"/>
                  <a:gd name="connsiteY7" fmla="*/ 200897 h 602689"/>
                  <a:gd name="connsiteX8" fmla="*/ 0 w 636172"/>
                  <a:gd name="connsiteY8" fmla="*/ 401793 h 602689"/>
                  <a:gd name="connsiteX9" fmla="*/ 33483 w 636172"/>
                  <a:gd name="connsiteY9" fmla="*/ 435276 h 602689"/>
                  <a:gd name="connsiteX10" fmla="*/ 602690 w 636172"/>
                  <a:gd name="connsiteY10" fmla="*/ 435276 h 602689"/>
                  <a:gd name="connsiteX11" fmla="*/ 636172 w 636172"/>
                  <a:gd name="connsiteY11" fmla="*/ 401793 h 602689"/>
                  <a:gd name="connsiteX12" fmla="*/ 636172 w 636172"/>
                  <a:gd name="connsiteY12" fmla="*/ 200897 h 602689"/>
                  <a:gd name="connsiteX13" fmla="*/ 602690 w 636172"/>
                  <a:gd name="connsiteY13" fmla="*/ 167414 h 602689"/>
                  <a:gd name="connsiteX14" fmla="*/ 0 w 636172"/>
                  <a:gd name="connsiteY14" fmla="*/ 0 h 602689"/>
                  <a:gd name="connsiteX15" fmla="*/ 0 w 636172"/>
                  <a:gd name="connsiteY15" fmla="*/ 100448 h 602689"/>
                  <a:gd name="connsiteX16" fmla="*/ 636172 w 636172"/>
                  <a:gd name="connsiteY16" fmla="*/ 100448 h 602689"/>
                  <a:gd name="connsiteX17" fmla="*/ 636172 w 636172"/>
                  <a:gd name="connsiteY17" fmla="*/ 0 h 602689"/>
                  <a:gd name="connsiteX18" fmla="*/ 0 w 636172"/>
                  <a:gd name="connsiteY18" fmla="*/ 0 h 60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172" h="602689">
                    <a:moveTo>
                      <a:pt x="0" y="602690"/>
                    </a:moveTo>
                    <a:lnTo>
                      <a:pt x="636172" y="602690"/>
                    </a:lnTo>
                    <a:lnTo>
                      <a:pt x="636172" y="502241"/>
                    </a:lnTo>
                    <a:lnTo>
                      <a:pt x="0" y="502241"/>
                    </a:lnTo>
                    <a:lnTo>
                      <a:pt x="0" y="602690"/>
                    </a:lnTo>
                    <a:close/>
                    <a:moveTo>
                      <a:pt x="602690" y="167414"/>
                    </a:moveTo>
                    <a:lnTo>
                      <a:pt x="33483" y="167414"/>
                    </a:lnTo>
                    <a:cubicBezTo>
                      <a:pt x="15067" y="167414"/>
                      <a:pt x="0" y="182481"/>
                      <a:pt x="0" y="200897"/>
                    </a:cubicBezTo>
                    <a:lnTo>
                      <a:pt x="0" y="401793"/>
                    </a:lnTo>
                    <a:cubicBezTo>
                      <a:pt x="0" y="420209"/>
                      <a:pt x="15067" y="435276"/>
                      <a:pt x="33483" y="435276"/>
                    </a:cubicBezTo>
                    <a:lnTo>
                      <a:pt x="602690" y="435276"/>
                    </a:lnTo>
                    <a:cubicBezTo>
                      <a:pt x="621105" y="435276"/>
                      <a:pt x="636172" y="420209"/>
                      <a:pt x="636172" y="401793"/>
                    </a:cubicBezTo>
                    <a:lnTo>
                      <a:pt x="636172" y="200897"/>
                    </a:lnTo>
                    <a:cubicBezTo>
                      <a:pt x="636172" y="182481"/>
                      <a:pt x="621105" y="167414"/>
                      <a:pt x="602690" y="167414"/>
                    </a:cubicBezTo>
                    <a:close/>
                    <a:moveTo>
                      <a:pt x="0" y="0"/>
                    </a:moveTo>
                    <a:lnTo>
                      <a:pt x="0" y="100448"/>
                    </a:lnTo>
                    <a:lnTo>
                      <a:pt x="636172" y="100448"/>
                    </a:lnTo>
                    <a:lnTo>
                      <a:pt x="63617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D293863-D3F7-4A05-94F3-1825BFFEB60D}"/>
              </a:ext>
            </a:extLst>
          </p:cNvPr>
          <p:cNvGrpSpPr/>
          <p:nvPr/>
        </p:nvGrpSpPr>
        <p:grpSpPr>
          <a:xfrm>
            <a:off x="6034057" y="307935"/>
            <a:ext cx="2340551" cy="4599269"/>
            <a:chOff x="6034057" y="307935"/>
            <a:chExt cx="2340551" cy="459926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A15DA4D3-B553-4D63-9A16-52EC0465028F}"/>
                </a:ext>
              </a:extLst>
            </p:cNvPr>
            <p:cNvGrpSpPr/>
            <p:nvPr/>
          </p:nvGrpSpPr>
          <p:grpSpPr>
            <a:xfrm>
              <a:off x="6034057" y="307935"/>
              <a:ext cx="2340551" cy="4599269"/>
              <a:chOff x="6034057" y="307935"/>
              <a:chExt cx="2340551" cy="4599269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E7837992-9D2A-4B0D-940A-3760E8C537C4}"/>
                  </a:ext>
                </a:extLst>
              </p:cNvPr>
              <p:cNvGrpSpPr/>
              <p:nvPr/>
            </p:nvGrpSpPr>
            <p:grpSpPr>
              <a:xfrm>
                <a:off x="6034057" y="307935"/>
                <a:ext cx="2340551" cy="4599269"/>
                <a:chOff x="6034057" y="307935"/>
                <a:chExt cx="2340551" cy="4599269"/>
              </a:xfrm>
            </p:grpSpPr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24E56B57-1394-46AF-93F7-DF0C06D4ED46}"/>
                    </a:ext>
                  </a:extLst>
                </p:cNvPr>
                <p:cNvGrpSpPr/>
                <p:nvPr/>
              </p:nvGrpSpPr>
              <p:grpSpPr>
                <a:xfrm>
                  <a:off x="6034935" y="307935"/>
                  <a:ext cx="2339673" cy="4599269"/>
                  <a:chOff x="5181177" y="304041"/>
                  <a:chExt cx="2339673" cy="4599269"/>
                </a:xfrm>
              </p:grpSpPr>
              <p:sp>
                <p:nvSpPr>
                  <p:cNvPr id="480" name="직사각형 479">
                    <a:extLst>
                      <a:ext uri="{FF2B5EF4-FFF2-40B4-BE49-F238E27FC236}">
                        <a16:creationId xmlns:a16="http://schemas.microsoft.com/office/drawing/2014/main" id="{9D90D8A3-A6DA-4F6C-A82C-B38696AF1F81}"/>
                      </a:ext>
                    </a:extLst>
                  </p:cNvPr>
                  <p:cNvSpPr/>
                  <p:nvPr/>
                </p:nvSpPr>
                <p:spPr>
                  <a:xfrm>
                    <a:off x="6978495" y="2071774"/>
                    <a:ext cx="180945" cy="13981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81" name="그룹 480">
                    <a:extLst>
                      <a:ext uri="{FF2B5EF4-FFF2-40B4-BE49-F238E27FC236}">
                        <a16:creationId xmlns:a16="http://schemas.microsoft.com/office/drawing/2014/main" id="{AC5E1321-AB08-48FA-B59E-DDAC84B533F8}"/>
                      </a:ext>
                    </a:extLst>
                  </p:cNvPr>
                  <p:cNvGrpSpPr/>
                  <p:nvPr/>
                </p:nvGrpSpPr>
                <p:grpSpPr>
                  <a:xfrm>
                    <a:off x="5181177" y="304041"/>
                    <a:ext cx="2339673" cy="4599269"/>
                    <a:chOff x="151115" y="307111"/>
                    <a:chExt cx="2339673" cy="4599269"/>
                  </a:xfrm>
                </p:grpSpPr>
                <p:grpSp>
                  <p:nvGrpSpPr>
                    <p:cNvPr id="490" name="그룹 489">
                      <a:extLst>
                        <a:ext uri="{FF2B5EF4-FFF2-40B4-BE49-F238E27FC236}">
                          <a16:creationId xmlns:a16="http://schemas.microsoft.com/office/drawing/2014/main" id="{B2A16FED-F60F-44B5-A393-1B4012AB12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115" y="436518"/>
                      <a:ext cx="2330029" cy="4469862"/>
                      <a:chOff x="2932120" y="436518"/>
                      <a:chExt cx="2330029" cy="4469862"/>
                    </a:xfrm>
                  </p:grpSpPr>
                  <p:grpSp>
                    <p:nvGrpSpPr>
                      <p:cNvPr id="493" name="그룹 492">
                        <a:extLst>
                          <a:ext uri="{FF2B5EF4-FFF2-40B4-BE49-F238E27FC236}">
                            <a16:creationId xmlns:a16="http://schemas.microsoft.com/office/drawing/2014/main" id="{79F01CF7-FEB8-4D3A-86B1-6FB73C8D76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8046" y="443786"/>
                        <a:ext cx="2324103" cy="4462594"/>
                        <a:chOff x="2938046" y="443786"/>
                        <a:chExt cx="2324103" cy="4462594"/>
                      </a:xfrm>
                    </p:grpSpPr>
                    <p:sp>
                      <p:nvSpPr>
                        <p:cNvPr id="511" name="직사각형 510">
                          <a:extLst>
                            <a:ext uri="{FF2B5EF4-FFF2-40B4-BE49-F238E27FC236}">
                              <a16:creationId xmlns:a16="http://schemas.microsoft.com/office/drawing/2014/main" id="{22B7153D-4551-4FEE-ACB9-1CCD9533F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8046" y="443786"/>
                          <a:ext cx="2324101" cy="4192893"/>
                        </a:xfrm>
                        <a:prstGeom prst="rect">
                          <a:avLst/>
                        </a:prstGeom>
                        <a:solidFill>
                          <a:srgbClr val="FBFCFA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12" name="그림 511">
                          <a:extLst>
                            <a:ext uri="{FF2B5EF4-FFF2-40B4-BE49-F238E27FC236}">
                              <a16:creationId xmlns:a16="http://schemas.microsoft.com/office/drawing/2014/main" id="{414A2210-6F33-4106-8D86-4528A399BA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114" t="93741"/>
                        <a:stretch/>
                      </p:blipFill>
                      <p:spPr>
                        <a:xfrm>
                          <a:off x="2938048" y="4648074"/>
                          <a:ext cx="2324101" cy="258306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4" name="그래픽 56">
                        <a:extLst>
                          <a:ext uri="{FF2B5EF4-FFF2-40B4-BE49-F238E27FC236}">
                            <a16:creationId xmlns:a16="http://schemas.microsoft.com/office/drawing/2014/main" id="{78907229-9597-4B90-9461-D4B195EF3E5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5400000">
                        <a:off x="5031801" y="517883"/>
                        <a:ext cx="215727" cy="215727"/>
                        <a:chOff x="6892292" y="1535338"/>
                        <a:chExt cx="689286" cy="689286"/>
                      </a:xfrm>
                    </p:grpSpPr>
                    <p:sp>
                      <p:nvSpPr>
                        <p:cNvPr id="509" name="자유형: 도형 508">
                          <a:extLst>
                            <a:ext uri="{FF2B5EF4-FFF2-40B4-BE49-F238E27FC236}">
                              <a16:creationId xmlns:a16="http://schemas.microsoft.com/office/drawing/2014/main" id="{0061F43A-C264-4380-B3F5-DCE1E6BFEC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2292" y="1535338"/>
                          <a:ext cx="689286" cy="689286"/>
                        </a:xfrm>
                        <a:custGeom>
                          <a:avLst/>
                          <a:gdLst>
                            <a:gd name="connsiteX0" fmla="*/ 0 w 689286"/>
                            <a:gd name="connsiteY0" fmla="*/ 0 h 689286"/>
                            <a:gd name="connsiteX1" fmla="*/ 689286 w 689286"/>
                            <a:gd name="connsiteY1" fmla="*/ 0 h 689286"/>
                            <a:gd name="connsiteX2" fmla="*/ 689286 w 689286"/>
                            <a:gd name="connsiteY2" fmla="*/ 689286 h 689286"/>
                            <a:gd name="connsiteX3" fmla="*/ 0 w 689286"/>
                            <a:gd name="connsiteY3" fmla="*/ 689286 h 689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89286" h="689286">
                              <a:moveTo>
                                <a:pt x="0" y="0"/>
                              </a:moveTo>
                              <a:lnTo>
                                <a:pt x="689286" y="0"/>
                              </a:lnTo>
                              <a:lnTo>
                                <a:pt x="689286" y="689286"/>
                              </a:lnTo>
                              <a:lnTo>
                                <a:pt x="0" y="689286"/>
                              </a:lnTo>
                              <a:close/>
                            </a:path>
                          </a:pathLst>
                        </a:custGeom>
                        <a:noFill/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510" name="자유형: 도형 509">
                          <a:extLst>
                            <a:ext uri="{FF2B5EF4-FFF2-40B4-BE49-F238E27FC236}">
                              <a16:creationId xmlns:a16="http://schemas.microsoft.com/office/drawing/2014/main" id="{F48CE95D-6B92-4870-B129-E7EE69999E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07173" y="1822540"/>
                          <a:ext cx="459524" cy="114881"/>
                        </a:xfrm>
                        <a:custGeom>
                          <a:avLst/>
                          <a:gdLst>
                            <a:gd name="connsiteX0" fmla="*/ 57441 w 459524"/>
                            <a:gd name="connsiteY0" fmla="*/ 0 h 114881"/>
                            <a:gd name="connsiteX1" fmla="*/ 0 w 459524"/>
                            <a:gd name="connsiteY1" fmla="*/ 57441 h 114881"/>
                            <a:gd name="connsiteX2" fmla="*/ 57441 w 459524"/>
                            <a:gd name="connsiteY2" fmla="*/ 114881 h 114881"/>
                            <a:gd name="connsiteX3" fmla="*/ 114881 w 459524"/>
                            <a:gd name="connsiteY3" fmla="*/ 57441 h 114881"/>
                            <a:gd name="connsiteX4" fmla="*/ 57441 w 459524"/>
                            <a:gd name="connsiteY4" fmla="*/ 0 h 114881"/>
                            <a:gd name="connsiteX5" fmla="*/ 402084 w 459524"/>
                            <a:gd name="connsiteY5" fmla="*/ 0 h 114881"/>
                            <a:gd name="connsiteX6" fmla="*/ 344643 w 459524"/>
                            <a:gd name="connsiteY6" fmla="*/ 57441 h 114881"/>
                            <a:gd name="connsiteX7" fmla="*/ 402084 w 459524"/>
                            <a:gd name="connsiteY7" fmla="*/ 114881 h 114881"/>
                            <a:gd name="connsiteX8" fmla="*/ 459524 w 459524"/>
                            <a:gd name="connsiteY8" fmla="*/ 57441 h 114881"/>
                            <a:gd name="connsiteX9" fmla="*/ 402084 w 459524"/>
                            <a:gd name="connsiteY9" fmla="*/ 0 h 114881"/>
                            <a:gd name="connsiteX10" fmla="*/ 229762 w 459524"/>
                            <a:gd name="connsiteY10" fmla="*/ 0 h 114881"/>
                            <a:gd name="connsiteX11" fmla="*/ 172322 w 459524"/>
                            <a:gd name="connsiteY11" fmla="*/ 57441 h 114881"/>
                            <a:gd name="connsiteX12" fmla="*/ 229762 w 459524"/>
                            <a:gd name="connsiteY12" fmla="*/ 114881 h 114881"/>
                            <a:gd name="connsiteX13" fmla="*/ 287203 w 459524"/>
                            <a:gd name="connsiteY13" fmla="*/ 57441 h 114881"/>
                            <a:gd name="connsiteX14" fmla="*/ 229762 w 459524"/>
                            <a:gd name="connsiteY14" fmla="*/ 0 h 1148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459524" h="114881">
                              <a:moveTo>
                                <a:pt x="57441" y="0"/>
                              </a:moveTo>
                              <a:cubicBezTo>
                                <a:pt x="25848" y="0"/>
                                <a:pt x="0" y="25848"/>
                                <a:pt x="0" y="57441"/>
                              </a:cubicBezTo>
                              <a:cubicBezTo>
                                <a:pt x="0" y="89033"/>
                                <a:pt x="25848" y="114881"/>
                                <a:pt x="57441" y="114881"/>
                              </a:cubicBezTo>
                              <a:cubicBezTo>
                                <a:pt x="89033" y="114881"/>
                                <a:pt x="114881" y="89033"/>
                                <a:pt x="114881" y="57441"/>
                              </a:cubicBezTo>
                              <a:cubicBezTo>
                                <a:pt x="114881" y="25848"/>
                                <a:pt x="89033" y="0"/>
                                <a:pt x="57441" y="0"/>
                              </a:cubicBezTo>
                              <a:close/>
                              <a:moveTo>
                                <a:pt x="402084" y="0"/>
                              </a:moveTo>
                              <a:cubicBezTo>
                                <a:pt x="370491" y="0"/>
                                <a:pt x="344643" y="25848"/>
                                <a:pt x="344643" y="57441"/>
                              </a:cubicBezTo>
                              <a:cubicBezTo>
                                <a:pt x="344643" y="89033"/>
                                <a:pt x="370491" y="114881"/>
                                <a:pt x="402084" y="114881"/>
                              </a:cubicBezTo>
                              <a:cubicBezTo>
                                <a:pt x="433676" y="114881"/>
                                <a:pt x="459524" y="89033"/>
                                <a:pt x="459524" y="57441"/>
                              </a:cubicBezTo>
                              <a:cubicBezTo>
                                <a:pt x="459524" y="25848"/>
                                <a:pt x="433676" y="0"/>
                                <a:pt x="402084" y="0"/>
                              </a:cubicBezTo>
                              <a:close/>
                              <a:moveTo>
                                <a:pt x="229762" y="0"/>
                              </a:moveTo>
                              <a:cubicBezTo>
                                <a:pt x="198170" y="0"/>
                                <a:pt x="172322" y="25848"/>
                                <a:pt x="172322" y="57441"/>
                              </a:cubicBezTo>
                              <a:cubicBezTo>
                                <a:pt x="172322" y="89033"/>
                                <a:pt x="198170" y="114881"/>
                                <a:pt x="229762" y="114881"/>
                              </a:cubicBezTo>
                              <a:cubicBezTo>
                                <a:pt x="261354" y="114881"/>
                                <a:pt x="287203" y="89033"/>
                                <a:pt x="287203" y="57441"/>
                              </a:cubicBezTo>
                              <a:cubicBezTo>
                                <a:pt x="287203" y="25848"/>
                                <a:pt x="261354" y="0"/>
                                <a:pt x="2297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495" name="자유형: 도형 494">
                        <a:extLst>
                          <a:ext uri="{FF2B5EF4-FFF2-40B4-BE49-F238E27FC236}">
                            <a16:creationId xmlns:a16="http://schemas.microsoft.com/office/drawing/2014/main" id="{AD938ED5-A00A-4A84-B2A5-7A761D53CA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7657" y="3806318"/>
                        <a:ext cx="476572" cy="476572"/>
                      </a:xfrm>
                      <a:custGeom>
                        <a:avLst/>
                        <a:gdLst>
                          <a:gd name="connsiteX0" fmla="*/ 0 w 1161478"/>
                          <a:gd name="connsiteY0" fmla="*/ 0 h 1161478"/>
                          <a:gd name="connsiteX1" fmla="*/ 1161478 w 1161478"/>
                          <a:gd name="connsiteY1" fmla="*/ 0 h 1161478"/>
                          <a:gd name="connsiteX2" fmla="*/ 1161478 w 1161478"/>
                          <a:gd name="connsiteY2" fmla="*/ 1161478 h 1161478"/>
                          <a:gd name="connsiteX3" fmla="*/ 0 w 1161478"/>
                          <a:gd name="connsiteY3" fmla="*/ 1161478 h 11614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61478" h="1161478">
                            <a:moveTo>
                              <a:pt x="0" y="0"/>
                            </a:moveTo>
                            <a:lnTo>
                              <a:pt x="1161478" y="0"/>
                            </a:lnTo>
                            <a:lnTo>
                              <a:pt x="1161478" y="1161478"/>
                            </a:lnTo>
                            <a:lnTo>
                              <a:pt x="0" y="1161478"/>
                            </a:lnTo>
                            <a:close/>
                          </a:path>
                        </a:pathLst>
                      </a:custGeom>
                      <a:noFill/>
                      <a:ln w="480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500" name="자유형: 도형 499">
                        <a:extLst>
                          <a:ext uri="{FF2B5EF4-FFF2-40B4-BE49-F238E27FC236}">
                            <a16:creationId xmlns:a16="http://schemas.microsoft.com/office/drawing/2014/main" id="{85EDE02F-CF88-43CC-A2C1-CEF61B066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3019" y="1586566"/>
                        <a:ext cx="302086" cy="302086"/>
                      </a:xfrm>
                      <a:custGeom>
                        <a:avLst/>
                        <a:gdLst>
                          <a:gd name="connsiteX0" fmla="*/ 0 w 591588"/>
                          <a:gd name="connsiteY0" fmla="*/ 0 h 591588"/>
                          <a:gd name="connsiteX1" fmla="*/ 591588 w 591588"/>
                          <a:gd name="connsiteY1" fmla="*/ 0 h 591588"/>
                          <a:gd name="connsiteX2" fmla="*/ 591588 w 591588"/>
                          <a:gd name="connsiteY2" fmla="*/ 591588 h 591588"/>
                          <a:gd name="connsiteX3" fmla="*/ 0 w 591588"/>
                          <a:gd name="connsiteY3" fmla="*/ 591588 h 5915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91588" h="591588">
                            <a:moveTo>
                              <a:pt x="0" y="0"/>
                            </a:moveTo>
                            <a:lnTo>
                              <a:pt x="591588" y="0"/>
                            </a:lnTo>
                            <a:lnTo>
                              <a:pt x="591588" y="591588"/>
                            </a:lnTo>
                            <a:lnTo>
                              <a:pt x="0" y="591588"/>
                            </a:lnTo>
                            <a:close/>
                          </a:path>
                        </a:pathLst>
                      </a:custGeom>
                      <a:noFill/>
                      <a:ln w="246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502" name="자유형: 도형 501">
                        <a:extLst>
                          <a:ext uri="{FF2B5EF4-FFF2-40B4-BE49-F238E27FC236}">
                            <a16:creationId xmlns:a16="http://schemas.microsoft.com/office/drawing/2014/main" id="{3CB9E849-A5F5-48FC-A167-08BE9DF447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1016" y="1396854"/>
                        <a:ext cx="113189" cy="113189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504" name="TextBox 503">
                        <a:extLst>
                          <a:ext uri="{FF2B5EF4-FFF2-40B4-BE49-F238E27FC236}">
                            <a16:creationId xmlns:a16="http://schemas.microsoft.com/office/drawing/2014/main" id="{15B8F946-058D-4381-910C-BD899015BD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14252" y="500228"/>
                        <a:ext cx="96749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dist"/>
                        <a:r>
                          <a:rPr lang="ko-KR" altLang="en-US" sz="1000" dirty="0">
                            <a:latin typeface="제주명조" panose="02000300000000000000" pitchFamily="2" charset="-127"/>
                            <a:ea typeface="제주명조" panose="02000300000000000000" pitchFamily="2" charset="-127"/>
                          </a:rPr>
                          <a:t>첫걸음</a:t>
                        </a:r>
                        <a:endParaRPr lang="ko-KR" altLang="en-US" sz="105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endParaRPr>
                      </a:p>
                    </p:txBody>
                  </p:sp>
                  <p:grpSp>
                    <p:nvGrpSpPr>
                      <p:cNvPr id="505" name="그래픽 50">
                        <a:extLst>
                          <a:ext uri="{FF2B5EF4-FFF2-40B4-BE49-F238E27FC236}">
                            <a16:creationId xmlns:a16="http://schemas.microsoft.com/office/drawing/2014/main" id="{6F0E8074-6EAD-4BA5-9786-6B17F6A0B7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2120" y="436518"/>
                        <a:ext cx="373640" cy="373640"/>
                        <a:chOff x="4457700" y="2457450"/>
                        <a:chExt cx="228600" cy="228600"/>
                      </a:xfrm>
                    </p:grpSpPr>
                    <p:sp>
                      <p:nvSpPr>
                        <p:cNvPr id="507" name="자유형: 도형 506">
                          <a:extLst>
                            <a:ext uri="{FF2B5EF4-FFF2-40B4-BE49-F238E27FC236}">
                              <a16:creationId xmlns:a16="http://schemas.microsoft.com/office/drawing/2014/main" id="{BB16DA08-5825-4696-8C1E-5CEF82E5DD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33901" y="2530648"/>
                          <a:ext cx="53486" cy="86618"/>
                        </a:xfrm>
                        <a:custGeom>
                          <a:avLst/>
                          <a:gdLst>
                            <a:gd name="connsiteX0" fmla="*/ 70580 w 70580"/>
                            <a:gd name="connsiteY0" fmla="*/ 13430 h 114300"/>
                            <a:gd name="connsiteX1" fmla="*/ 57150 w 70580"/>
                            <a:gd name="connsiteY1" fmla="*/ 0 h 114300"/>
                            <a:gd name="connsiteX2" fmla="*/ 0 w 70580"/>
                            <a:gd name="connsiteY2" fmla="*/ 57150 h 114300"/>
                            <a:gd name="connsiteX3" fmla="*/ 57150 w 70580"/>
                            <a:gd name="connsiteY3" fmla="*/ 114300 h 114300"/>
                            <a:gd name="connsiteX4" fmla="*/ 70580 w 70580"/>
                            <a:gd name="connsiteY4" fmla="*/ 100870 h 114300"/>
                            <a:gd name="connsiteX5" fmla="*/ 26956 w 70580"/>
                            <a:gd name="connsiteY5" fmla="*/ 57150 h 1143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0580" h="114300">
                              <a:moveTo>
                                <a:pt x="70580" y="13430"/>
                              </a:moveTo>
                              <a:lnTo>
                                <a:pt x="57150" y="0"/>
                              </a:lnTo>
                              <a:lnTo>
                                <a:pt x="0" y="57150"/>
                              </a:lnTo>
                              <a:lnTo>
                                <a:pt x="57150" y="114300"/>
                              </a:lnTo>
                              <a:lnTo>
                                <a:pt x="70580" y="100870"/>
                              </a:lnTo>
                              <a:lnTo>
                                <a:pt x="26956" y="5715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508" name="자유형: 도형 507">
                          <a:extLst>
                            <a:ext uri="{FF2B5EF4-FFF2-40B4-BE49-F238E27FC236}">
                              <a16:creationId xmlns:a16="http://schemas.microsoft.com/office/drawing/2014/main" id="{644FA241-B2FD-40F1-A551-DCB16BAA25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57700" y="2457450"/>
                          <a:ext cx="228600" cy="228600"/>
                        </a:xfrm>
                        <a:custGeom>
                          <a:avLst/>
                          <a:gdLst>
                            <a:gd name="connsiteX0" fmla="*/ 0 w 228600"/>
                            <a:gd name="connsiteY0" fmla="*/ 0 h 228600"/>
                            <a:gd name="connsiteX1" fmla="*/ 228600 w 228600"/>
                            <a:gd name="connsiteY1" fmla="*/ 0 h 228600"/>
                            <a:gd name="connsiteX2" fmla="*/ 228600 w 228600"/>
                            <a:gd name="connsiteY2" fmla="*/ 228600 h 228600"/>
                            <a:gd name="connsiteX3" fmla="*/ 0 w 228600"/>
                            <a:gd name="connsiteY3" fmla="*/ 228600 h 2286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28600" h="228600">
                              <a:moveTo>
                                <a:pt x="0" y="0"/>
                              </a:moveTo>
                              <a:lnTo>
                                <a:pt x="228600" y="0"/>
                              </a:lnTo>
                              <a:lnTo>
                                <a:pt x="228600" y="228600"/>
                              </a:lnTo>
                              <a:lnTo>
                                <a:pt x="0" y="228600"/>
                              </a:lnTo>
                              <a:close/>
                            </a:path>
                          </a:pathLst>
                        </a:custGeom>
                        <a:no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cxnSp>
                    <p:nvCxnSpPr>
                      <p:cNvPr id="506" name="직선 연결선 505">
                        <a:extLst>
                          <a:ext uri="{FF2B5EF4-FFF2-40B4-BE49-F238E27FC236}">
                            <a16:creationId xmlns:a16="http://schemas.microsoft.com/office/drawing/2014/main" id="{BA09B2A0-349F-47BC-BE91-C4E6656C29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41320" y="792480"/>
                        <a:ext cx="2316629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3" name="직선 연결선 502">
                        <a:extLst>
                          <a:ext uri="{FF2B5EF4-FFF2-40B4-BE49-F238E27FC236}">
                            <a16:creationId xmlns:a16="http://schemas.microsoft.com/office/drawing/2014/main" id="{93DE21C2-2081-4FF0-9ED0-2C906842E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575649" y="4315619"/>
                        <a:ext cx="683588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491" name="그림 490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643AAFA-DEE7-43DD-BC3B-298132B0A8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96583"/>
                    <a:stretch/>
                  </p:blipFill>
                  <p:spPr>
                    <a:xfrm>
                      <a:off x="160315" y="307111"/>
                      <a:ext cx="2330473" cy="1415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2" name="그림 491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4F5666B-7C9D-428C-B541-58768A0C1F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574" r="46908" b="96583"/>
                    <a:stretch/>
                  </p:blipFill>
                  <p:spPr>
                    <a:xfrm>
                      <a:off x="330519" y="311456"/>
                      <a:ext cx="1191575" cy="1328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87" name="TextBox 486">
                    <a:extLst>
                      <a:ext uri="{FF2B5EF4-FFF2-40B4-BE49-F238E27FC236}">
                        <a16:creationId xmlns:a16="http://schemas.microsoft.com/office/drawing/2014/main" id="{20DC3988-CFE6-445F-9BBC-2A253097C67B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346" y="2763563"/>
                    <a:ext cx="2014354" cy="784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오늘 </a:t>
                    </a:r>
                    <a:r>
                      <a:rPr lang="en-US" altLang="ko-KR" sz="900" dirty="0">
                        <a:solidFill>
                          <a:srgbClr val="DF5842"/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#1</a:t>
                    </a:r>
                    <a:r>
                      <a:rPr lang="ko-KR" altLang="en-US" sz="900" dirty="0">
                        <a:solidFill>
                          <a:srgbClr val="DF5842"/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여서 지하철에서 읽었는데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역시 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 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호선 지옥이다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…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 다음 학기에 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교시에 전공 제발 없길</a:t>
                    </a:r>
                    <a:endPara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  <a:p>
                    <a:endPara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  <a:p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그래도 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1984</a:t>
                    </a:r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 재밌게 읽긴 했다</a:t>
                    </a:r>
                    <a:endPara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endParaRPr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620CA0DA-41AF-4EDB-A57E-75897F2117E7}"/>
                      </a:ext>
                    </a:extLst>
                  </p:cNvPr>
                  <p:cNvSpPr/>
                  <p:nvPr/>
                </p:nvSpPr>
                <p:spPr>
                  <a:xfrm>
                    <a:off x="5349050" y="3614523"/>
                    <a:ext cx="228600" cy="228600"/>
                  </a:xfrm>
                  <a:custGeom>
                    <a:avLst/>
                    <a:gdLst>
                      <a:gd name="connsiteX0" fmla="*/ 0 w 228600"/>
                      <a:gd name="connsiteY0" fmla="*/ 0 h 228600"/>
                      <a:gd name="connsiteX1" fmla="*/ 228600 w 228600"/>
                      <a:gd name="connsiteY1" fmla="*/ 0 h 228600"/>
                      <a:gd name="connsiteX2" fmla="*/ 228600 w 228600"/>
                      <a:gd name="connsiteY2" fmla="*/ 228600 h 228600"/>
                      <a:gd name="connsiteX3" fmla="*/ 0 w 228600"/>
                      <a:gd name="connsiteY3" fmla="*/ 2286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600" h="228600">
                        <a:moveTo>
                          <a:pt x="0" y="0"/>
                        </a:moveTo>
                        <a:lnTo>
                          <a:pt x="228600" y="0"/>
                        </a:lnTo>
                        <a:lnTo>
                          <a:pt x="228600" y="228600"/>
                        </a:lnTo>
                        <a:lnTo>
                          <a:pt x="0" y="228600"/>
                        </a:ln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8E3AF153-D73C-4841-9CBB-26530F859C62}"/>
                      </a:ext>
                    </a:extLst>
                  </p:cNvPr>
                  <p:cNvSpPr/>
                  <p:nvPr/>
                </p:nvSpPr>
                <p:spPr>
                  <a:xfrm>
                    <a:off x="5840463" y="3614523"/>
                    <a:ext cx="228600" cy="228600"/>
                  </a:xfrm>
                  <a:custGeom>
                    <a:avLst/>
                    <a:gdLst>
                      <a:gd name="connsiteX0" fmla="*/ 0 w 228600"/>
                      <a:gd name="connsiteY0" fmla="*/ 0 h 228600"/>
                      <a:gd name="connsiteX1" fmla="*/ 228600 w 228600"/>
                      <a:gd name="connsiteY1" fmla="*/ 0 h 228600"/>
                      <a:gd name="connsiteX2" fmla="*/ 228600 w 228600"/>
                      <a:gd name="connsiteY2" fmla="*/ 228600 h 228600"/>
                      <a:gd name="connsiteX3" fmla="*/ 0 w 228600"/>
                      <a:gd name="connsiteY3" fmla="*/ 2286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600" h="228600">
                        <a:moveTo>
                          <a:pt x="0" y="0"/>
                        </a:moveTo>
                        <a:lnTo>
                          <a:pt x="228600" y="0"/>
                        </a:lnTo>
                        <a:lnTo>
                          <a:pt x="228600" y="228600"/>
                        </a:lnTo>
                        <a:lnTo>
                          <a:pt x="0" y="228600"/>
                        </a:ln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TextBox 522">
                    <a:extLst>
                      <a:ext uri="{FF2B5EF4-FFF2-40B4-BE49-F238E27FC236}">
                        <a16:creationId xmlns:a16="http://schemas.microsoft.com/office/drawing/2014/main" id="{4F582E60-8EF4-4353-B1B2-B9DC2FBA0DD2}"/>
                      </a:ext>
                    </a:extLst>
                  </p:cNvPr>
                  <p:cNvSpPr txBox="1"/>
                  <p:nvPr/>
                </p:nvSpPr>
                <p:spPr>
                  <a:xfrm>
                    <a:off x="5694162" y="3770287"/>
                    <a:ext cx="1450637" cy="2286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오늘은 지각 안 했네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!</a:t>
                    </a:r>
                  </a:p>
                </p:txBody>
              </p:sp>
              <p:sp>
                <p:nvSpPr>
                  <p:cNvPr id="524" name="TextBox 523">
                    <a:extLst>
                      <a:ext uri="{FF2B5EF4-FFF2-40B4-BE49-F238E27FC236}">
                        <a16:creationId xmlns:a16="http://schemas.microsoft.com/office/drawing/2014/main" id="{9A68F3E2-99ED-4AF5-8A89-023861814F5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4162" y="4022897"/>
                    <a:ext cx="1450637" cy="2286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이 책 재밌나요</a:t>
                    </a:r>
                    <a:r>
                      <a: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제주명조" panose="02000300000000000000" pitchFamily="2" charset="-127"/>
                        <a:ea typeface="제주명조" panose="02000300000000000000" pitchFamily="2" charset="-127"/>
                      </a:rPr>
                      <a:t>?</a:t>
                    </a:r>
                  </a:p>
                </p:txBody>
              </p:sp>
            </p:grpSp>
            <p:pic>
              <p:nvPicPr>
                <p:cNvPr id="471" name="그림 47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F382B36B-D5AA-42CB-B627-D5FDCDB5018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58226"/>
                <a:stretch/>
              </p:blipFill>
              <p:spPr>
                <a:xfrm>
                  <a:off x="6034057" y="806611"/>
                  <a:ext cx="2316287" cy="1720185"/>
                </a:xfrm>
                <a:prstGeom prst="rect">
                  <a:avLst/>
                </a:prstGeom>
              </p:spPr>
            </p:pic>
            <p:grpSp>
              <p:nvGrpSpPr>
                <p:cNvPr id="513" name="그래픽 19">
                  <a:extLst>
                    <a:ext uri="{FF2B5EF4-FFF2-40B4-BE49-F238E27FC236}">
                      <a16:creationId xmlns:a16="http://schemas.microsoft.com/office/drawing/2014/main" id="{FA2311CB-ABEE-4695-AF1C-5844CCE37CD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026354" y="874457"/>
                  <a:ext cx="263326" cy="1893001"/>
                  <a:chOff x="5932458" y="3649028"/>
                  <a:chExt cx="742952" cy="5340943"/>
                </a:xfrm>
              </p:grpSpPr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A793A505-84DA-44B0-88BD-44614C14ED58}"/>
                      </a:ext>
                    </a:extLst>
                  </p:cNvPr>
                  <p:cNvSpPr/>
                  <p:nvPr/>
                </p:nvSpPr>
                <p:spPr>
                  <a:xfrm>
                    <a:off x="6328029" y="8543335"/>
                    <a:ext cx="347381" cy="446636"/>
                  </a:xfrm>
                  <a:custGeom>
                    <a:avLst/>
                    <a:gdLst>
                      <a:gd name="connsiteX0" fmla="*/ 344643 w 402083"/>
                      <a:gd name="connsiteY0" fmla="*/ 0 h 516964"/>
                      <a:gd name="connsiteX1" fmla="*/ 57441 w 402083"/>
                      <a:gd name="connsiteY1" fmla="*/ 0 h 516964"/>
                      <a:gd name="connsiteX2" fmla="*/ 287 w 402083"/>
                      <a:gd name="connsiteY2" fmla="*/ 57441 h 516964"/>
                      <a:gd name="connsiteX3" fmla="*/ 0 w 402083"/>
                      <a:gd name="connsiteY3" fmla="*/ 516965 h 516964"/>
                      <a:gd name="connsiteX4" fmla="*/ 201042 w 402083"/>
                      <a:gd name="connsiteY4" fmla="*/ 430804 h 516964"/>
                      <a:gd name="connsiteX5" fmla="*/ 402084 w 402083"/>
                      <a:gd name="connsiteY5" fmla="*/ 516965 h 516964"/>
                      <a:gd name="connsiteX6" fmla="*/ 402084 w 402083"/>
                      <a:gd name="connsiteY6" fmla="*/ 57441 h 516964"/>
                      <a:gd name="connsiteX7" fmla="*/ 344643 w 402083"/>
                      <a:gd name="connsiteY7" fmla="*/ 0 h 516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083" h="516964">
                        <a:moveTo>
                          <a:pt x="344643" y="0"/>
                        </a:moveTo>
                        <a:lnTo>
                          <a:pt x="57441" y="0"/>
                        </a:lnTo>
                        <a:cubicBezTo>
                          <a:pt x="25848" y="0"/>
                          <a:pt x="287" y="25848"/>
                          <a:pt x="287" y="57441"/>
                        </a:cubicBezTo>
                        <a:lnTo>
                          <a:pt x="0" y="516965"/>
                        </a:lnTo>
                        <a:lnTo>
                          <a:pt x="201042" y="430804"/>
                        </a:lnTo>
                        <a:lnTo>
                          <a:pt x="402084" y="516965"/>
                        </a:lnTo>
                        <a:lnTo>
                          <a:pt x="402084" y="57441"/>
                        </a:lnTo>
                        <a:cubicBezTo>
                          <a:pt x="402084" y="25848"/>
                          <a:pt x="376235" y="0"/>
                          <a:pt x="344643" y="0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 w="285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51A9D080-2961-4235-8A80-876C18670543}"/>
                      </a:ext>
                    </a:extLst>
                  </p:cNvPr>
                  <p:cNvSpPr/>
                  <p:nvPr/>
                </p:nvSpPr>
                <p:spPr>
                  <a:xfrm>
                    <a:off x="5932458" y="3649028"/>
                    <a:ext cx="689286" cy="689286"/>
                  </a:xfrm>
                  <a:custGeom>
                    <a:avLst/>
                    <a:gdLst>
                      <a:gd name="connsiteX0" fmla="*/ 0 w 689286"/>
                      <a:gd name="connsiteY0" fmla="*/ 0 h 689286"/>
                      <a:gd name="connsiteX1" fmla="*/ 689286 w 689286"/>
                      <a:gd name="connsiteY1" fmla="*/ 0 h 689286"/>
                      <a:gd name="connsiteX2" fmla="*/ 689286 w 689286"/>
                      <a:gd name="connsiteY2" fmla="*/ 689286 h 689286"/>
                      <a:gd name="connsiteX3" fmla="*/ 0 w 689286"/>
                      <a:gd name="connsiteY3" fmla="*/ 689286 h 689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9286" h="689286">
                        <a:moveTo>
                          <a:pt x="0" y="0"/>
                        </a:moveTo>
                        <a:lnTo>
                          <a:pt x="689286" y="0"/>
                        </a:lnTo>
                        <a:lnTo>
                          <a:pt x="689286" y="689286"/>
                        </a:lnTo>
                        <a:lnTo>
                          <a:pt x="0" y="689286"/>
                        </a:lnTo>
                        <a:close/>
                      </a:path>
                    </a:pathLst>
                  </a:custGeom>
                  <a:noFill/>
                  <a:ln w="285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10C991A8-2962-4AC0-952A-BD0E98E6FB06}"/>
                    </a:ext>
                  </a:extLst>
                </p:cNvPr>
                <p:cNvSpPr/>
                <p:nvPr/>
              </p:nvSpPr>
              <p:spPr>
                <a:xfrm>
                  <a:off x="8068129" y="3480489"/>
                  <a:ext cx="208891" cy="208891"/>
                </a:xfrm>
                <a:custGeom>
                  <a:avLst/>
                  <a:gdLst>
                    <a:gd name="connsiteX0" fmla="*/ 0 w 689286"/>
                    <a:gd name="connsiteY0" fmla="*/ 0 h 689286"/>
                    <a:gd name="connsiteX1" fmla="*/ 689286 w 689286"/>
                    <a:gd name="connsiteY1" fmla="*/ 0 h 689286"/>
                    <a:gd name="connsiteX2" fmla="*/ 689286 w 689286"/>
                    <a:gd name="connsiteY2" fmla="*/ 689286 h 689286"/>
                    <a:gd name="connsiteX3" fmla="*/ 0 w 689286"/>
                    <a:gd name="connsiteY3" fmla="*/ 689286 h 68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286" h="689286">
                      <a:moveTo>
                        <a:pt x="0" y="0"/>
                      </a:moveTo>
                      <a:lnTo>
                        <a:pt x="689286" y="0"/>
                      </a:lnTo>
                      <a:lnTo>
                        <a:pt x="689286" y="689286"/>
                      </a:lnTo>
                      <a:lnTo>
                        <a:pt x="0" y="689286"/>
                      </a:lnTo>
                      <a:close/>
                    </a:path>
                  </a:pathLst>
                </a:custGeom>
                <a:noFill/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cxnSp>
            <p:nvCxnSpPr>
              <p:cNvPr id="520" name="직선 연결선 519">
                <a:extLst>
                  <a:ext uri="{FF2B5EF4-FFF2-40B4-BE49-F238E27FC236}">
                    <a16:creationId xmlns:a16="http://schemas.microsoft.com/office/drawing/2014/main" id="{46561707-D3AE-41B3-81A6-D35CD74B11E3}"/>
                  </a:ext>
                </a:extLst>
              </p:cNvPr>
              <p:cNvCxnSpPr>
                <a:cxnSpLocks/>
                <a:stCxn id="511" idx="1"/>
                <a:endCxn id="511" idx="3"/>
              </p:cNvCxnSpPr>
              <p:nvPr/>
            </p:nvCxnSpPr>
            <p:spPr>
              <a:xfrm>
                <a:off x="6040861" y="2541057"/>
                <a:ext cx="2324101" cy="0"/>
              </a:xfrm>
              <a:prstGeom prst="line">
                <a:avLst/>
              </a:prstGeom>
              <a:ln w="1270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A93211-8F03-4F85-A5C2-2E33FC3C2777}"/>
                  </a:ext>
                </a:extLst>
              </p:cNvPr>
              <p:cNvSpPr txBox="1"/>
              <p:nvPr/>
            </p:nvSpPr>
            <p:spPr>
              <a:xfrm>
                <a:off x="6102476" y="3570106"/>
                <a:ext cx="9981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댓글</a:t>
                </a:r>
              </a:p>
            </p:txBody>
          </p:sp>
          <p:sp>
            <p:nvSpPr>
              <p:cNvPr id="521" name="TextBox 520">
                <a:extLst>
                  <a:ext uri="{FF2B5EF4-FFF2-40B4-BE49-F238E27FC236}">
                    <a16:creationId xmlns:a16="http://schemas.microsoft.com/office/drawing/2014/main" id="{496FC287-E6C8-4B38-B62E-DBEE6FCABEE8}"/>
                  </a:ext>
                </a:extLst>
              </p:cNvPr>
              <p:cNvSpPr txBox="1"/>
              <p:nvPr/>
            </p:nvSpPr>
            <p:spPr>
              <a:xfrm>
                <a:off x="6198429" y="3779643"/>
                <a:ext cx="4230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중앙</a:t>
                </a: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16F7E0A3-82AC-492D-B66D-A6C88952C0DC}"/>
                  </a:ext>
                </a:extLst>
              </p:cNvPr>
              <p:cNvSpPr txBox="1"/>
              <p:nvPr/>
            </p:nvSpPr>
            <p:spPr>
              <a:xfrm>
                <a:off x="6198429" y="3998456"/>
                <a:ext cx="4230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의</a:t>
                </a:r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_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81B02AAD-3343-4F1A-ABB5-9387FC2CA0FA}"/>
                </a:ext>
              </a:extLst>
            </p:cNvPr>
            <p:cNvSpPr txBox="1"/>
            <p:nvPr/>
          </p:nvSpPr>
          <p:spPr>
            <a:xfrm>
              <a:off x="7753032" y="845229"/>
              <a:ext cx="5914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08:26 am</a:t>
              </a:r>
              <a:endParaRPr lang="ko-KR" altLang="en-US" sz="9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447BC933-E940-4E79-AA9B-373EA12F2238}"/>
                </a:ext>
              </a:extLst>
            </p:cNvPr>
            <p:cNvSpPr/>
            <p:nvPr/>
          </p:nvSpPr>
          <p:spPr>
            <a:xfrm>
              <a:off x="6044047" y="4326444"/>
              <a:ext cx="2316629" cy="334743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553AD57-DA9C-41F2-B100-F5D75F4DE993}"/>
                </a:ext>
              </a:extLst>
            </p:cNvPr>
            <p:cNvSpPr/>
            <p:nvPr/>
          </p:nvSpPr>
          <p:spPr>
            <a:xfrm>
              <a:off x="7874644" y="4385827"/>
              <a:ext cx="205684" cy="205684"/>
            </a:xfrm>
            <a:custGeom>
              <a:avLst/>
              <a:gdLst>
                <a:gd name="connsiteX0" fmla="*/ 185022 w 370043"/>
                <a:gd name="connsiteY0" fmla="*/ 0 h 370043"/>
                <a:gd name="connsiteX1" fmla="*/ 0 w 370043"/>
                <a:gd name="connsiteY1" fmla="*/ 185022 h 370043"/>
                <a:gd name="connsiteX2" fmla="*/ 185022 w 370043"/>
                <a:gd name="connsiteY2" fmla="*/ 370043 h 370043"/>
                <a:gd name="connsiteX3" fmla="*/ 370043 w 370043"/>
                <a:gd name="connsiteY3" fmla="*/ 185022 h 370043"/>
                <a:gd name="connsiteX4" fmla="*/ 185022 w 370043"/>
                <a:gd name="connsiteY4" fmla="*/ 0 h 370043"/>
                <a:gd name="connsiteX5" fmla="*/ 185022 w 370043"/>
                <a:gd name="connsiteY5" fmla="*/ 55507 h 370043"/>
                <a:gd name="connsiteX6" fmla="*/ 240528 w 370043"/>
                <a:gd name="connsiteY6" fmla="*/ 111013 h 370043"/>
                <a:gd name="connsiteX7" fmla="*/ 185022 w 370043"/>
                <a:gd name="connsiteY7" fmla="*/ 166520 h 370043"/>
                <a:gd name="connsiteX8" fmla="*/ 129515 w 370043"/>
                <a:gd name="connsiteY8" fmla="*/ 111013 h 370043"/>
                <a:gd name="connsiteX9" fmla="*/ 185022 w 370043"/>
                <a:gd name="connsiteY9" fmla="*/ 55507 h 370043"/>
                <a:gd name="connsiteX10" fmla="*/ 185022 w 370043"/>
                <a:gd name="connsiteY10" fmla="*/ 318237 h 370043"/>
                <a:gd name="connsiteX11" fmla="*/ 74009 w 370043"/>
                <a:gd name="connsiteY11" fmla="*/ 258660 h 370043"/>
                <a:gd name="connsiteX12" fmla="*/ 185022 w 370043"/>
                <a:gd name="connsiteY12" fmla="*/ 201674 h 370043"/>
                <a:gd name="connsiteX13" fmla="*/ 296035 w 370043"/>
                <a:gd name="connsiteY13" fmla="*/ 258660 h 370043"/>
                <a:gd name="connsiteX14" fmla="*/ 185022 w 370043"/>
                <a:gd name="connsiteY14" fmla="*/ 318237 h 3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043" h="370043">
                  <a:moveTo>
                    <a:pt x="185022" y="0"/>
                  </a:moveTo>
                  <a:cubicBezTo>
                    <a:pt x="82890" y="0"/>
                    <a:pt x="0" y="82890"/>
                    <a:pt x="0" y="185022"/>
                  </a:cubicBezTo>
                  <a:cubicBezTo>
                    <a:pt x="0" y="287154"/>
                    <a:pt x="82890" y="370043"/>
                    <a:pt x="185022" y="370043"/>
                  </a:cubicBezTo>
                  <a:cubicBezTo>
                    <a:pt x="287154" y="370043"/>
                    <a:pt x="370043" y="287154"/>
                    <a:pt x="370043" y="185022"/>
                  </a:cubicBezTo>
                  <a:cubicBezTo>
                    <a:pt x="370043" y="82890"/>
                    <a:pt x="287154" y="0"/>
                    <a:pt x="185022" y="0"/>
                  </a:cubicBezTo>
                  <a:close/>
                  <a:moveTo>
                    <a:pt x="185022" y="55507"/>
                  </a:moveTo>
                  <a:cubicBezTo>
                    <a:pt x="215735" y="55507"/>
                    <a:pt x="240528" y="80299"/>
                    <a:pt x="240528" y="111013"/>
                  </a:cubicBezTo>
                  <a:cubicBezTo>
                    <a:pt x="240528" y="141727"/>
                    <a:pt x="215735" y="166520"/>
                    <a:pt x="185022" y="166520"/>
                  </a:cubicBezTo>
                  <a:cubicBezTo>
                    <a:pt x="154308" y="166520"/>
                    <a:pt x="129515" y="141727"/>
                    <a:pt x="129515" y="111013"/>
                  </a:cubicBezTo>
                  <a:cubicBezTo>
                    <a:pt x="129515" y="80299"/>
                    <a:pt x="154308" y="55507"/>
                    <a:pt x="185022" y="55507"/>
                  </a:cubicBezTo>
                  <a:close/>
                  <a:moveTo>
                    <a:pt x="185022" y="318237"/>
                  </a:moveTo>
                  <a:cubicBezTo>
                    <a:pt x="138766" y="318237"/>
                    <a:pt x="97876" y="294555"/>
                    <a:pt x="74009" y="258660"/>
                  </a:cubicBezTo>
                  <a:cubicBezTo>
                    <a:pt x="74564" y="221841"/>
                    <a:pt x="148017" y="201674"/>
                    <a:pt x="185022" y="201674"/>
                  </a:cubicBezTo>
                  <a:cubicBezTo>
                    <a:pt x="221841" y="201674"/>
                    <a:pt x="295480" y="221841"/>
                    <a:pt x="296035" y="258660"/>
                  </a:cubicBezTo>
                  <a:cubicBezTo>
                    <a:pt x="272167" y="294555"/>
                    <a:pt x="231277" y="318237"/>
                    <a:pt x="185022" y="318237"/>
                  </a:cubicBezTo>
                  <a:close/>
                </a:path>
              </a:pathLst>
            </a:custGeom>
            <a:solidFill>
              <a:srgbClr val="606060"/>
            </a:solidFill>
            <a:ln w="182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29ECE3ED-6AF6-4732-9E34-022A278B06C4}"/>
                </a:ext>
              </a:extLst>
            </p:cNvPr>
            <p:cNvSpPr/>
            <p:nvPr/>
          </p:nvSpPr>
          <p:spPr>
            <a:xfrm>
              <a:off x="6234498" y="4385017"/>
              <a:ext cx="205683" cy="207123"/>
            </a:xfrm>
            <a:custGeom>
              <a:avLst/>
              <a:gdLst>
                <a:gd name="connsiteX0" fmla="*/ 364046 w 364045"/>
                <a:gd name="connsiteY0" fmla="*/ 70261 h 366594"/>
                <a:gd name="connsiteX1" fmla="*/ 280315 w 364045"/>
                <a:gd name="connsiteY1" fmla="*/ 0 h 366594"/>
                <a:gd name="connsiteX2" fmla="*/ 256834 w 364045"/>
                <a:gd name="connsiteY2" fmla="*/ 27850 h 366594"/>
                <a:gd name="connsiteX3" fmla="*/ 340565 w 364045"/>
                <a:gd name="connsiteY3" fmla="*/ 98110 h 366594"/>
                <a:gd name="connsiteX4" fmla="*/ 364046 w 364045"/>
                <a:gd name="connsiteY4" fmla="*/ 70261 h 366594"/>
                <a:gd name="connsiteX5" fmla="*/ 107029 w 364045"/>
                <a:gd name="connsiteY5" fmla="*/ 27850 h 366594"/>
                <a:gd name="connsiteX6" fmla="*/ 83731 w 364045"/>
                <a:gd name="connsiteY6" fmla="*/ 0 h 366594"/>
                <a:gd name="connsiteX7" fmla="*/ 0 w 364045"/>
                <a:gd name="connsiteY7" fmla="*/ 70079 h 366594"/>
                <a:gd name="connsiteX8" fmla="*/ 23481 w 364045"/>
                <a:gd name="connsiteY8" fmla="*/ 97928 h 366594"/>
                <a:gd name="connsiteX9" fmla="*/ 107029 w 364045"/>
                <a:gd name="connsiteY9" fmla="*/ 27850 h 366594"/>
                <a:gd name="connsiteX10" fmla="*/ 191124 w 364045"/>
                <a:gd name="connsiteY10" fmla="*/ 111762 h 366594"/>
                <a:gd name="connsiteX11" fmla="*/ 163821 w 364045"/>
                <a:gd name="connsiteY11" fmla="*/ 111762 h 366594"/>
                <a:gd name="connsiteX12" fmla="*/ 163821 w 364045"/>
                <a:gd name="connsiteY12" fmla="*/ 220976 h 366594"/>
                <a:gd name="connsiteX13" fmla="*/ 250282 w 364045"/>
                <a:gd name="connsiteY13" fmla="*/ 272852 h 366594"/>
                <a:gd name="connsiteX14" fmla="*/ 263933 w 364045"/>
                <a:gd name="connsiteY14" fmla="*/ 250464 h 366594"/>
                <a:gd name="connsiteX15" fmla="*/ 191124 w 364045"/>
                <a:gd name="connsiteY15" fmla="*/ 207324 h 366594"/>
                <a:gd name="connsiteX16" fmla="*/ 191124 w 364045"/>
                <a:gd name="connsiteY16" fmla="*/ 111762 h 366594"/>
                <a:gd name="connsiteX17" fmla="*/ 182023 w 364045"/>
                <a:gd name="connsiteY17" fmla="*/ 38953 h 366594"/>
                <a:gd name="connsiteX18" fmla="*/ 18202 w 364045"/>
                <a:gd name="connsiteY18" fmla="*/ 202774 h 366594"/>
                <a:gd name="connsiteX19" fmla="*/ 182023 w 364045"/>
                <a:gd name="connsiteY19" fmla="*/ 366594 h 366594"/>
                <a:gd name="connsiteX20" fmla="*/ 345844 w 364045"/>
                <a:gd name="connsiteY20" fmla="*/ 202774 h 366594"/>
                <a:gd name="connsiteX21" fmla="*/ 182023 w 364045"/>
                <a:gd name="connsiteY21" fmla="*/ 38953 h 366594"/>
                <a:gd name="connsiteX22" fmla="*/ 182023 w 364045"/>
                <a:gd name="connsiteY22" fmla="*/ 330190 h 366594"/>
                <a:gd name="connsiteX23" fmla="*/ 54607 w 364045"/>
                <a:gd name="connsiteY23" fmla="*/ 202774 h 366594"/>
                <a:gd name="connsiteX24" fmla="*/ 182023 w 364045"/>
                <a:gd name="connsiteY24" fmla="*/ 75357 h 366594"/>
                <a:gd name="connsiteX25" fmla="*/ 309439 w 364045"/>
                <a:gd name="connsiteY25" fmla="*/ 202774 h 366594"/>
                <a:gd name="connsiteX26" fmla="*/ 182023 w 364045"/>
                <a:gd name="connsiteY26" fmla="*/ 330190 h 36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4045" h="366594">
                  <a:moveTo>
                    <a:pt x="364046" y="70261"/>
                  </a:moveTo>
                  <a:lnTo>
                    <a:pt x="280315" y="0"/>
                  </a:lnTo>
                  <a:lnTo>
                    <a:pt x="256834" y="27850"/>
                  </a:lnTo>
                  <a:lnTo>
                    <a:pt x="340565" y="98110"/>
                  </a:lnTo>
                  <a:lnTo>
                    <a:pt x="364046" y="70261"/>
                  </a:lnTo>
                  <a:close/>
                  <a:moveTo>
                    <a:pt x="107029" y="27850"/>
                  </a:moveTo>
                  <a:lnTo>
                    <a:pt x="83731" y="0"/>
                  </a:lnTo>
                  <a:lnTo>
                    <a:pt x="0" y="70079"/>
                  </a:lnTo>
                  <a:lnTo>
                    <a:pt x="23481" y="97928"/>
                  </a:lnTo>
                  <a:lnTo>
                    <a:pt x="107029" y="27850"/>
                  </a:lnTo>
                  <a:close/>
                  <a:moveTo>
                    <a:pt x="191124" y="111762"/>
                  </a:moveTo>
                  <a:lnTo>
                    <a:pt x="163821" y="111762"/>
                  </a:lnTo>
                  <a:lnTo>
                    <a:pt x="163821" y="220976"/>
                  </a:lnTo>
                  <a:lnTo>
                    <a:pt x="250282" y="272852"/>
                  </a:lnTo>
                  <a:lnTo>
                    <a:pt x="263933" y="250464"/>
                  </a:lnTo>
                  <a:lnTo>
                    <a:pt x="191124" y="207324"/>
                  </a:lnTo>
                  <a:lnTo>
                    <a:pt x="191124" y="111762"/>
                  </a:lnTo>
                  <a:close/>
                  <a:moveTo>
                    <a:pt x="182023" y="38953"/>
                  </a:moveTo>
                  <a:cubicBezTo>
                    <a:pt x="91558" y="38953"/>
                    <a:pt x="18202" y="112308"/>
                    <a:pt x="18202" y="202774"/>
                  </a:cubicBezTo>
                  <a:cubicBezTo>
                    <a:pt x="18202" y="293239"/>
                    <a:pt x="91376" y="366594"/>
                    <a:pt x="182023" y="366594"/>
                  </a:cubicBezTo>
                  <a:cubicBezTo>
                    <a:pt x="272488" y="366594"/>
                    <a:pt x="345844" y="293239"/>
                    <a:pt x="345844" y="202774"/>
                  </a:cubicBezTo>
                  <a:cubicBezTo>
                    <a:pt x="345844" y="112308"/>
                    <a:pt x="272488" y="38953"/>
                    <a:pt x="182023" y="38953"/>
                  </a:cubicBezTo>
                  <a:close/>
                  <a:moveTo>
                    <a:pt x="182023" y="330190"/>
                  </a:moveTo>
                  <a:cubicBezTo>
                    <a:pt x="111580" y="330190"/>
                    <a:pt x="54607" y="273216"/>
                    <a:pt x="54607" y="202774"/>
                  </a:cubicBezTo>
                  <a:cubicBezTo>
                    <a:pt x="54607" y="132331"/>
                    <a:pt x="111580" y="75357"/>
                    <a:pt x="182023" y="75357"/>
                  </a:cubicBezTo>
                  <a:cubicBezTo>
                    <a:pt x="252466" y="75357"/>
                    <a:pt x="309439" y="132331"/>
                    <a:pt x="309439" y="202774"/>
                  </a:cubicBezTo>
                  <a:cubicBezTo>
                    <a:pt x="309439" y="273216"/>
                    <a:pt x="252466" y="330190"/>
                    <a:pt x="182023" y="330190"/>
                  </a:cubicBezTo>
                  <a:close/>
                </a:path>
              </a:pathLst>
            </a:custGeom>
            <a:solidFill>
              <a:srgbClr val="606060"/>
            </a:solidFill>
            <a:ln w="178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8FE0CFC7-CCAB-42B7-B761-3EACF0111DDA}"/>
                </a:ext>
              </a:extLst>
            </p:cNvPr>
            <p:cNvSpPr/>
            <p:nvPr/>
          </p:nvSpPr>
          <p:spPr>
            <a:xfrm>
              <a:off x="6781374" y="4385827"/>
              <a:ext cx="205684" cy="205684"/>
            </a:xfrm>
            <a:custGeom>
              <a:avLst/>
              <a:gdLst>
                <a:gd name="connsiteX0" fmla="*/ 200897 w 535724"/>
                <a:gd name="connsiteY0" fmla="*/ 535724 h 535724"/>
                <a:gd name="connsiteX1" fmla="*/ 334828 w 535724"/>
                <a:gd name="connsiteY1" fmla="*/ 535724 h 535724"/>
                <a:gd name="connsiteX2" fmla="*/ 334828 w 535724"/>
                <a:gd name="connsiteY2" fmla="*/ 0 h 535724"/>
                <a:gd name="connsiteX3" fmla="*/ 200897 w 535724"/>
                <a:gd name="connsiteY3" fmla="*/ 0 h 535724"/>
                <a:gd name="connsiteX4" fmla="*/ 200897 w 535724"/>
                <a:gd name="connsiteY4" fmla="*/ 535724 h 535724"/>
                <a:gd name="connsiteX5" fmla="*/ 0 w 535724"/>
                <a:gd name="connsiteY5" fmla="*/ 535724 h 535724"/>
                <a:gd name="connsiteX6" fmla="*/ 133931 w 535724"/>
                <a:gd name="connsiteY6" fmla="*/ 535724 h 535724"/>
                <a:gd name="connsiteX7" fmla="*/ 133931 w 535724"/>
                <a:gd name="connsiteY7" fmla="*/ 267862 h 535724"/>
                <a:gd name="connsiteX8" fmla="*/ 0 w 535724"/>
                <a:gd name="connsiteY8" fmla="*/ 267862 h 535724"/>
                <a:gd name="connsiteX9" fmla="*/ 0 w 535724"/>
                <a:gd name="connsiteY9" fmla="*/ 535724 h 535724"/>
                <a:gd name="connsiteX10" fmla="*/ 401793 w 535724"/>
                <a:gd name="connsiteY10" fmla="*/ 167414 h 535724"/>
                <a:gd name="connsiteX11" fmla="*/ 401793 w 535724"/>
                <a:gd name="connsiteY11" fmla="*/ 535724 h 535724"/>
                <a:gd name="connsiteX12" fmla="*/ 535724 w 535724"/>
                <a:gd name="connsiteY12" fmla="*/ 535724 h 535724"/>
                <a:gd name="connsiteX13" fmla="*/ 535724 w 535724"/>
                <a:gd name="connsiteY13" fmla="*/ 167414 h 535724"/>
                <a:gd name="connsiteX14" fmla="*/ 401793 w 535724"/>
                <a:gd name="connsiteY14" fmla="*/ 167414 h 53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724" h="535724">
                  <a:moveTo>
                    <a:pt x="200897" y="535724"/>
                  </a:moveTo>
                  <a:lnTo>
                    <a:pt x="334828" y="535724"/>
                  </a:lnTo>
                  <a:lnTo>
                    <a:pt x="334828" y="0"/>
                  </a:lnTo>
                  <a:lnTo>
                    <a:pt x="200897" y="0"/>
                  </a:lnTo>
                  <a:lnTo>
                    <a:pt x="200897" y="535724"/>
                  </a:lnTo>
                  <a:close/>
                  <a:moveTo>
                    <a:pt x="0" y="535724"/>
                  </a:moveTo>
                  <a:lnTo>
                    <a:pt x="133931" y="535724"/>
                  </a:lnTo>
                  <a:lnTo>
                    <a:pt x="133931" y="267862"/>
                  </a:lnTo>
                  <a:lnTo>
                    <a:pt x="0" y="267862"/>
                  </a:lnTo>
                  <a:lnTo>
                    <a:pt x="0" y="535724"/>
                  </a:lnTo>
                  <a:close/>
                  <a:moveTo>
                    <a:pt x="401793" y="167414"/>
                  </a:moveTo>
                  <a:lnTo>
                    <a:pt x="401793" y="535724"/>
                  </a:lnTo>
                  <a:lnTo>
                    <a:pt x="535724" y="535724"/>
                  </a:lnTo>
                  <a:lnTo>
                    <a:pt x="535724" y="167414"/>
                  </a:lnTo>
                  <a:lnTo>
                    <a:pt x="401793" y="167414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6DBAE418-4C96-437E-BE1A-1546F4A62141}"/>
                </a:ext>
              </a:extLst>
            </p:cNvPr>
            <p:cNvSpPr/>
            <p:nvPr/>
          </p:nvSpPr>
          <p:spPr>
            <a:xfrm>
              <a:off x="7328251" y="4385978"/>
              <a:ext cx="205200" cy="205200"/>
            </a:xfrm>
            <a:custGeom>
              <a:avLst/>
              <a:gdLst>
                <a:gd name="connsiteX0" fmla="*/ 0 w 636172"/>
                <a:gd name="connsiteY0" fmla="*/ 602690 h 602689"/>
                <a:gd name="connsiteX1" fmla="*/ 636172 w 636172"/>
                <a:gd name="connsiteY1" fmla="*/ 602690 h 602689"/>
                <a:gd name="connsiteX2" fmla="*/ 636172 w 636172"/>
                <a:gd name="connsiteY2" fmla="*/ 502241 h 602689"/>
                <a:gd name="connsiteX3" fmla="*/ 0 w 636172"/>
                <a:gd name="connsiteY3" fmla="*/ 502241 h 602689"/>
                <a:gd name="connsiteX4" fmla="*/ 0 w 636172"/>
                <a:gd name="connsiteY4" fmla="*/ 602690 h 602689"/>
                <a:gd name="connsiteX5" fmla="*/ 602690 w 636172"/>
                <a:gd name="connsiteY5" fmla="*/ 167414 h 602689"/>
                <a:gd name="connsiteX6" fmla="*/ 33483 w 636172"/>
                <a:gd name="connsiteY6" fmla="*/ 167414 h 602689"/>
                <a:gd name="connsiteX7" fmla="*/ 0 w 636172"/>
                <a:gd name="connsiteY7" fmla="*/ 200897 h 602689"/>
                <a:gd name="connsiteX8" fmla="*/ 0 w 636172"/>
                <a:gd name="connsiteY8" fmla="*/ 401793 h 602689"/>
                <a:gd name="connsiteX9" fmla="*/ 33483 w 636172"/>
                <a:gd name="connsiteY9" fmla="*/ 435276 h 602689"/>
                <a:gd name="connsiteX10" fmla="*/ 602690 w 636172"/>
                <a:gd name="connsiteY10" fmla="*/ 435276 h 602689"/>
                <a:gd name="connsiteX11" fmla="*/ 636172 w 636172"/>
                <a:gd name="connsiteY11" fmla="*/ 401793 h 602689"/>
                <a:gd name="connsiteX12" fmla="*/ 636172 w 636172"/>
                <a:gd name="connsiteY12" fmla="*/ 200897 h 602689"/>
                <a:gd name="connsiteX13" fmla="*/ 602690 w 636172"/>
                <a:gd name="connsiteY13" fmla="*/ 167414 h 602689"/>
                <a:gd name="connsiteX14" fmla="*/ 0 w 636172"/>
                <a:gd name="connsiteY14" fmla="*/ 0 h 602689"/>
                <a:gd name="connsiteX15" fmla="*/ 0 w 636172"/>
                <a:gd name="connsiteY15" fmla="*/ 100448 h 602689"/>
                <a:gd name="connsiteX16" fmla="*/ 636172 w 636172"/>
                <a:gd name="connsiteY16" fmla="*/ 100448 h 602689"/>
                <a:gd name="connsiteX17" fmla="*/ 636172 w 636172"/>
                <a:gd name="connsiteY17" fmla="*/ 0 h 602689"/>
                <a:gd name="connsiteX18" fmla="*/ 0 w 636172"/>
                <a:gd name="connsiteY18" fmla="*/ 0 h 60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6172" h="602689">
                  <a:moveTo>
                    <a:pt x="0" y="602690"/>
                  </a:moveTo>
                  <a:lnTo>
                    <a:pt x="636172" y="602690"/>
                  </a:lnTo>
                  <a:lnTo>
                    <a:pt x="636172" y="502241"/>
                  </a:lnTo>
                  <a:lnTo>
                    <a:pt x="0" y="502241"/>
                  </a:lnTo>
                  <a:lnTo>
                    <a:pt x="0" y="602690"/>
                  </a:lnTo>
                  <a:close/>
                  <a:moveTo>
                    <a:pt x="602690" y="167414"/>
                  </a:moveTo>
                  <a:lnTo>
                    <a:pt x="33483" y="167414"/>
                  </a:lnTo>
                  <a:cubicBezTo>
                    <a:pt x="15067" y="167414"/>
                    <a:pt x="0" y="182481"/>
                    <a:pt x="0" y="200897"/>
                  </a:cubicBezTo>
                  <a:lnTo>
                    <a:pt x="0" y="401793"/>
                  </a:lnTo>
                  <a:cubicBezTo>
                    <a:pt x="0" y="420209"/>
                    <a:pt x="15067" y="435276"/>
                    <a:pt x="33483" y="435276"/>
                  </a:cubicBezTo>
                  <a:lnTo>
                    <a:pt x="602690" y="435276"/>
                  </a:lnTo>
                  <a:cubicBezTo>
                    <a:pt x="621105" y="435276"/>
                    <a:pt x="636172" y="420209"/>
                    <a:pt x="636172" y="401793"/>
                  </a:cubicBezTo>
                  <a:lnTo>
                    <a:pt x="636172" y="200897"/>
                  </a:lnTo>
                  <a:cubicBezTo>
                    <a:pt x="636172" y="182481"/>
                    <a:pt x="621105" y="167414"/>
                    <a:pt x="602690" y="167414"/>
                  </a:cubicBezTo>
                  <a:close/>
                  <a:moveTo>
                    <a:pt x="0" y="0"/>
                  </a:moveTo>
                  <a:lnTo>
                    <a:pt x="0" y="100448"/>
                  </a:lnTo>
                  <a:lnTo>
                    <a:pt x="636172" y="100448"/>
                  </a:lnTo>
                  <a:lnTo>
                    <a:pt x="636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AA6F8C20-25EC-4E0B-9321-C74E0696FABC}"/>
                </a:ext>
              </a:extLst>
            </p:cNvPr>
            <p:cNvSpPr txBox="1"/>
            <p:nvPr/>
          </p:nvSpPr>
          <p:spPr>
            <a:xfrm>
              <a:off x="6040861" y="848310"/>
              <a:ext cx="102668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10</a:t>
              </a:r>
              <a:r>
                <a:rPr lang="ko-KR" altLang="en-US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 </a:t>
              </a:r>
              <a:r>
                <a:rPr lang="en-US" altLang="ko-KR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17</a:t>
              </a:r>
              <a:r>
                <a:rPr lang="ko-KR" altLang="en-US" sz="7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일 </a:t>
              </a:r>
              <a:r>
                <a:rPr lang="ko-KR" altLang="en-US" sz="7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묙요일</a:t>
              </a:r>
              <a:endParaRPr lang="ko-KR" altLang="en-US" sz="9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DC532E31-6CF5-49A0-82F4-F83BA0A44043}"/>
                </a:ext>
              </a:extLst>
            </p:cNvPr>
            <p:cNvSpPr txBox="1"/>
            <p:nvPr/>
          </p:nvSpPr>
          <p:spPr>
            <a:xfrm>
              <a:off x="6102476" y="2580673"/>
              <a:ext cx="565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굳모닝</a:t>
              </a:r>
              <a:endParaRPr lang="ko-KR" altLang="en-US" sz="9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2285F1BA-BBBF-4DEE-8CD7-A34540C11213}"/>
              </a:ext>
            </a:extLst>
          </p:cNvPr>
          <p:cNvSpPr/>
          <p:nvPr/>
        </p:nvSpPr>
        <p:spPr>
          <a:xfrm>
            <a:off x="6545481" y="2634856"/>
            <a:ext cx="112120" cy="122892"/>
          </a:xfrm>
          <a:prstGeom prst="rect">
            <a:avLst/>
          </a:prstGeom>
          <a:solidFill>
            <a:srgbClr val="A1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자유형: 도형 553">
            <a:extLst>
              <a:ext uri="{FF2B5EF4-FFF2-40B4-BE49-F238E27FC236}">
                <a16:creationId xmlns:a16="http://schemas.microsoft.com/office/drawing/2014/main" id="{A149C06A-088F-4E53-B0F9-9D0FD5B5AA8B}"/>
              </a:ext>
            </a:extLst>
          </p:cNvPr>
          <p:cNvSpPr/>
          <p:nvPr/>
        </p:nvSpPr>
        <p:spPr>
          <a:xfrm>
            <a:off x="6545481" y="2635498"/>
            <a:ext cx="122250" cy="122250"/>
          </a:xfrm>
          <a:custGeom>
            <a:avLst/>
            <a:gdLst>
              <a:gd name="connsiteX0" fmla="*/ 394392 w 443691"/>
              <a:gd name="connsiteY0" fmla="*/ 0 h 443691"/>
              <a:gd name="connsiteX1" fmla="*/ 49299 w 443691"/>
              <a:gd name="connsiteY1" fmla="*/ 0 h 443691"/>
              <a:gd name="connsiteX2" fmla="*/ 0 w 443691"/>
              <a:gd name="connsiteY2" fmla="*/ 49299 h 443691"/>
              <a:gd name="connsiteX3" fmla="*/ 0 w 443691"/>
              <a:gd name="connsiteY3" fmla="*/ 394392 h 443691"/>
              <a:gd name="connsiteX4" fmla="*/ 49299 w 443691"/>
              <a:gd name="connsiteY4" fmla="*/ 443691 h 443691"/>
              <a:gd name="connsiteX5" fmla="*/ 394392 w 443691"/>
              <a:gd name="connsiteY5" fmla="*/ 443691 h 443691"/>
              <a:gd name="connsiteX6" fmla="*/ 443691 w 443691"/>
              <a:gd name="connsiteY6" fmla="*/ 394392 h 443691"/>
              <a:gd name="connsiteX7" fmla="*/ 443691 w 443691"/>
              <a:gd name="connsiteY7" fmla="*/ 49299 h 443691"/>
              <a:gd name="connsiteX8" fmla="*/ 394392 w 443691"/>
              <a:gd name="connsiteY8" fmla="*/ 0 h 443691"/>
              <a:gd name="connsiteX9" fmla="*/ 172547 w 443691"/>
              <a:gd name="connsiteY9" fmla="*/ 345093 h 443691"/>
              <a:gd name="connsiteX10" fmla="*/ 49299 w 443691"/>
              <a:gd name="connsiteY10" fmla="*/ 221846 h 443691"/>
              <a:gd name="connsiteX11" fmla="*/ 84055 w 443691"/>
              <a:gd name="connsiteY11" fmla="*/ 187090 h 443691"/>
              <a:gd name="connsiteX12" fmla="*/ 172547 w 443691"/>
              <a:gd name="connsiteY12" fmla="*/ 275335 h 443691"/>
              <a:gd name="connsiteX13" fmla="*/ 359636 w 443691"/>
              <a:gd name="connsiteY13" fmla="*/ 88245 h 443691"/>
              <a:gd name="connsiteX14" fmla="*/ 394392 w 443691"/>
              <a:gd name="connsiteY14" fmla="*/ 123248 h 443691"/>
              <a:gd name="connsiteX15" fmla="*/ 172547 w 443691"/>
              <a:gd name="connsiteY15" fmla="*/ 345093 h 44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91" h="443691">
                <a:moveTo>
                  <a:pt x="394392" y="0"/>
                </a:moveTo>
                <a:lnTo>
                  <a:pt x="49299" y="0"/>
                </a:lnTo>
                <a:cubicBezTo>
                  <a:pt x="21938" y="0"/>
                  <a:pt x="0" y="22185"/>
                  <a:pt x="0" y="49299"/>
                </a:cubicBezTo>
                <a:lnTo>
                  <a:pt x="0" y="394392"/>
                </a:lnTo>
                <a:cubicBezTo>
                  <a:pt x="0" y="421506"/>
                  <a:pt x="21938" y="443691"/>
                  <a:pt x="49299" y="443691"/>
                </a:cubicBezTo>
                <a:lnTo>
                  <a:pt x="394392" y="443691"/>
                </a:lnTo>
                <a:cubicBezTo>
                  <a:pt x="421753" y="443691"/>
                  <a:pt x="443691" y="421506"/>
                  <a:pt x="443691" y="394392"/>
                </a:cubicBezTo>
                <a:lnTo>
                  <a:pt x="443691" y="49299"/>
                </a:lnTo>
                <a:cubicBezTo>
                  <a:pt x="443691" y="22185"/>
                  <a:pt x="421753" y="0"/>
                  <a:pt x="394392" y="0"/>
                </a:cubicBezTo>
                <a:close/>
                <a:moveTo>
                  <a:pt x="172547" y="345093"/>
                </a:moveTo>
                <a:lnTo>
                  <a:pt x="49299" y="221846"/>
                </a:lnTo>
                <a:lnTo>
                  <a:pt x="84055" y="187090"/>
                </a:lnTo>
                <a:lnTo>
                  <a:pt x="172547" y="275335"/>
                </a:lnTo>
                <a:lnTo>
                  <a:pt x="359636" y="88245"/>
                </a:lnTo>
                <a:lnTo>
                  <a:pt x="394392" y="123248"/>
                </a:lnTo>
                <a:lnTo>
                  <a:pt x="172547" y="345093"/>
                </a:lnTo>
                <a:close/>
              </a:path>
            </a:pathLst>
          </a:custGeom>
          <a:solidFill>
            <a:srgbClr val="FBFCFA"/>
          </a:solidFill>
          <a:ln w="2460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80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488CE291-E5EB-4598-BE56-6DFB62D9346B}"/>
              </a:ext>
            </a:extLst>
          </p:cNvPr>
          <p:cNvGrpSpPr/>
          <p:nvPr/>
        </p:nvGrpSpPr>
        <p:grpSpPr>
          <a:xfrm>
            <a:off x="597771" y="300664"/>
            <a:ext cx="2361989" cy="4602339"/>
            <a:chOff x="597771" y="300664"/>
            <a:chExt cx="2361989" cy="4602339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EC6FAC-FF0F-4F4B-B17D-29CE0DC6FEB1}"/>
                </a:ext>
              </a:extLst>
            </p:cNvPr>
            <p:cNvSpPr/>
            <p:nvPr/>
          </p:nvSpPr>
          <p:spPr>
            <a:xfrm>
              <a:off x="625096" y="442237"/>
              <a:ext cx="2330473" cy="4259025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B5A06E-9412-4282-AD1B-61813FF31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632475" y="4644697"/>
              <a:ext cx="2324101" cy="25830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2E09F5-758A-4636-8E57-95AC5B1CC2A7}"/>
                </a:ext>
              </a:extLst>
            </p:cNvPr>
            <p:cNvSpPr/>
            <p:nvPr/>
          </p:nvSpPr>
          <p:spPr>
            <a:xfrm>
              <a:off x="632472" y="791886"/>
              <a:ext cx="2324101" cy="334744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래픽 56">
              <a:extLst>
                <a:ext uri="{FF2B5EF4-FFF2-40B4-BE49-F238E27FC236}">
                  <a16:creationId xmlns:a16="http://schemas.microsoft.com/office/drawing/2014/main" id="{5A98DE4B-B93D-4BFE-8291-0C7A70D5C025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2726228" y="514506"/>
              <a:ext cx="215727" cy="215727"/>
              <a:chOff x="6892292" y="1535338"/>
              <a:chExt cx="689286" cy="689286"/>
            </a:xfrm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B1D8AF9-45CC-4948-AD8E-4AB95516490C}"/>
                  </a:ext>
                </a:extLst>
              </p:cNvPr>
              <p:cNvSpPr/>
              <p:nvPr/>
            </p:nvSpPr>
            <p:spPr>
              <a:xfrm>
                <a:off x="6892292" y="1535338"/>
                <a:ext cx="689286" cy="689286"/>
              </a:xfrm>
              <a:custGeom>
                <a:avLst/>
                <a:gdLst>
                  <a:gd name="connsiteX0" fmla="*/ 0 w 689286"/>
                  <a:gd name="connsiteY0" fmla="*/ 0 h 689286"/>
                  <a:gd name="connsiteX1" fmla="*/ 689286 w 689286"/>
                  <a:gd name="connsiteY1" fmla="*/ 0 h 689286"/>
                  <a:gd name="connsiteX2" fmla="*/ 689286 w 689286"/>
                  <a:gd name="connsiteY2" fmla="*/ 689286 h 689286"/>
                  <a:gd name="connsiteX3" fmla="*/ 0 w 689286"/>
                  <a:gd name="connsiteY3" fmla="*/ 689286 h 68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286" h="689286">
                    <a:moveTo>
                      <a:pt x="0" y="0"/>
                    </a:moveTo>
                    <a:lnTo>
                      <a:pt x="689286" y="0"/>
                    </a:lnTo>
                    <a:lnTo>
                      <a:pt x="689286" y="689286"/>
                    </a:lnTo>
                    <a:lnTo>
                      <a:pt x="0" y="689286"/>
                    </a:lnTo>
                    <a:close/>
                  </a:path>
                </a:pathLst>
              </a:custGeom>
              <a:no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1AFBAC6-6B05-4F5F-9BEF-0AE6D3D09158}"/>
                  </a:ext>
                </a:extLst>
              </p:cNvPr>
              <p:cNvSpPr/>
              <p:nvPr/>
            </p:nvSpPr>
            <p:spPr>
              <a:xfrm>
                <a:off x="7007173" y="1822540"/>
                <a:ext cx="459524" cy="114881"/>
              </a:xfrm>
              <a:custGeom>
                <a:avLst/>
                <a:gdLst>
                  <a:gd name="connsiteX0" fmla="*/ 57441 w 459524"/>
                  <a:gd name="connsiteY0" fmla="*/ 0 h 114881"/>
                  <a:gd name="connsiteX1" fmla="*/ 0 w 459524"/>
                  <a:gd name="connsiteY1" fmla="*/ 57441 h 114881"/>
                  <a:gd name="connsiteX2" fmla="*/ 57441 w 459524"/>
                  <a:gd name="connsiteY2" fmla="*/ 114881 h 114881"/>
                  <a:gd name="connsiteX3" fmla="*/ 114881 w 459524"/>
                  <a:gd name="connsiteY3" fmla="*/ 57441 h 114881"/>
                  <a:gd name="connsiteX4" fmla="*/ 57441 w 459524"/>
                  <a:gd name="connsiteY4" fmla="*/ 0 h 114881"/>
                  <a:gd name="connsiteX5" fmla="*/ 402084 w 459524"/>
                  <a:gd name="connsiteY5" fmla="*/ 0 h 114881"/>
                  <a:gd name="connsiteX6" fmla="*/ 344643 w 459524"/>
                  <a:gd name="connsiteY6" fmla="*/ 57441 h 114881"/>
                  <a:gd name="connsiteX7" fmla="*/ 402084 w 459524"/>
                  <a:gd name="connsiteY7" fmla="*/ 114881 h 114881"/>
                  <a:gd name="connsiteX8" fmla="*/ 459524 w 459524"/>
                  <a:gd name="connsiteY8" fmla="*/ 57441 h 114881"/>
                  <a:gd name="connsiteX9" fmla="*/ 402084 w 459524"/>
                  <a:gd name="connsiteY9" fmla="*/ 0 h 114881"/>
                  <a:gd name="connsiteX10" fmla="*/ 229762 w 459524"/>
                  <a:gd name="connsiteY10" fmla="*/ 0 h 114881"/>
                  <a:gd name="connsiteX11" fmla="*/ 172322 w 459524"/>
                  <a:gd name="connsiteY11" fmla="*/ 57441 h 114881"/>
                  <a:gd name="connsiteX12" fmla="*/ 229762 w 459524"/>
                  <a:gd name="connsiteY12" fmla="*/ 114881 h 114881"/>
                  <a:gd name="connsiteX13" fmla="*/ 287203 w 459524"/>
                  <a:gd name="connsiteY13" fmla="*/ 57441 h 114881"/>
                  <a:gd name="connsiteX14" fmla="*/ 229762 w 459524"/>
                  <a:gd name="connsiteY14" fmla="*/ 0 h 11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9524" h="114881">
                    <a:moveTo>
                      <a:pt x="57441" y="0"/>
                    </a:moveTo>
                    <a:cubicBezTo>
                      <a:pt x="25848" y="0"/>
                      <a:pt x="0" y="25848"/>
                      <a:pt x="0" y="57441"/>
                    </a:cubicBezTo>
                    <a:cubicBezTo>
                      <a:pt x="0" y="89033"/>
                      <a:pt x="25848" y="114881"/>
                      <a:pt x="57441" y="114881"/>
                    </a:cubicBezTo>
                    <a:cubicBezTo>
                      <a:pt x="89033" y="114881"/>
                      <a:pt x="114881" y="89033"/>
                      <a:pt x="114881" y="57441"/>
                    </a:cubicBezTo>
                    <a:cubicBezTo>
                      <a:pt x="114881" y="25848"/>
                      <a:pt x="89033" y="0"/>
                      <a:pt x="57441" y="0"/>
                    </a:cubicBezTo>
                    <a:close/>
                    <a:moveTo>
                      <a:pt x="402084" y="0"/>
                    </a:moveTo>
                    <a:cubicBezTo>
                      <a:pt x="370491" y="0"/>
                      <a:pt x="344643" y="25848"/>
                      <a:pt x="344643" y="57441"/>
                    </a:cubicBezTo>
                    <a:cubicBezTo>
                      <a:pt x="344643" y="89033"/>
                      <a:pt x="370491" y="114881"/>
                      <a:pt x="402084" y="114881"/>
                    </a:cubicBezTo>
                    <a:cubicBezTo>
                      <a:pt x="433676" y="114881"/>
                      <a:pt x="459524" y="89033"/>
                      <a:pt x="459524" y="57441"/>
                    </a:cubicBezTo>
                    <a:cubicBezTo>
                      <a:pt x="459524" y="25848"/>
                      <a:pt x="433676" y="0"/>
                      <a:pt x="402084" y="0"/>
                    </a:cubicBezTo>
                    <a:close/>
                    <a:moveTo>
                      <a:pt x="229762" y="0"/>
                    </a:moveTo>
                    <a:cubicBezTo>
                      <a:pt x="198170" y="0"/>
                      <a:pt x="172322" y="25848"/>
                      <a:pt x="172322" y="57441"/>
                    </a:cubicBezTo>
                    <a:cubicBezTo>
                      <a:pt x="172322" y="89033"/>
                      <a:pt x="198170" y="114881"/>
                      <a:pt x="229762" y="114881"/>
                    </a:cubicBezTo>
                    <a:cubicBezTo>
                      <a:pt x="261354" y="114881"/>
                      <a:pt x="287203" y="89033"/>
                      <a:pt x="287203" y="57441"/>
                    </a:cubicBezTo>
                    <a:cubicBezTo>
                      <a:pt x="287203" y="25848"/>
                      <a:pt x="261354" y="0"/>
                      <a:pt x="229762" y="0"/>
                    </a:cubicBezTo>
                    <a:close/>
                  </a:path>
                </a:pathLst>
              </a:custGeom>
              <a:solidFill>
                <a:srgbClr val="60606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69CF7A9-E652-4150-ACB3-D1BAEA0C793D}"/>
                </a:ext>
              </a:extLst>
            </p:cNvPr>
            <p:cNvSpPr/>
            <p:nvPr/>
          </p:nvSpPr>
          <p:spPr>
            <a:xfrm>
              <a:off x="643131" y="4309669"/>
              <a:ext cx="2316629" cy="334743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0532698-8222-41A3-AD29-888F38CFC78C}"/>
                </a:ext>
              </a:extLst>
            </p:cNvPr>
            <p:cNvSpPr/>
            <p:nvPr/>
          </p:nvSpPr>
          <p:spPr>
            <a:xfrm>
              <a:off x="2506463" y="4369654"/>
              <a:ext cx="205684" cy="205684"/>
            </a:xfrm>
            <a:custGeom>
              <a:avLst/>
              <a:gdLst>
                <a:gd name="connsiteX0" fmla="*/ 185022 w 370043"/>
                <a:gd name="connsiteY0" fmla="*/ 0 h 370043"/>
                <a:gd name="connsiteX1" fmla="*/ 0 w 370043"/>
                <a:gd name="connsiteY1" fmla="*/ 185022 h 370043"/>
                <a:gd name="connsiteX2" fmla="*/ 185022 w 370043"/>
                <a:gd name="connsiteY2" fmla="*/ 370043 h 370043"/>
                <a:gd name="connsiteX3" fmla="*/ 370043 w 370043"/>
                <a:gd name="connsiteY3" fmla="*/ 185022 h 370043"/>
                <a:gd name="connsiteX4" fmla="*/ 185022 w 370043"/>
                <a:gd name="connsiteY4" fmla="*/ 0 h 370043"/>
                <a:gd name="connsiteX5" fmla="*/ 185022 w 370043"/>
                <a:gd name="connsiteY5" fmla="*/ 55507 h 370043"/>
                <a:gd name="connsiteX6" fmla="*/ 240528 w 370043"/>
                <a:gd name="connsiteY6" fmla="*/ 111013 h 370043"/>
                <a:gd name="connsiteX7" fmla="*/ 185022 w 370043"/>
                <a:gd name="connsiteY7" fmla="*/ 166520 h 370043"/>
                <a:gd name="connsiteX8" fmla="*/ 129515 w 370043"/>
                <a:gd name="connsiteY8" fmla="*/ 111013 h 370043"/>
                <a:gd name="connsiteX9" fmla="*/ 185022 w 370043"/>
                <a:gd name="connsiteY9" fmla="*/ 55507 h 370043"/>
                <a:gd name="connsiteX10" fmla="*/ 185022 w 370043"/>
                <a:gd name="connsiteY10" fmla="*/ 318237 h 370043"/>
                <a:gd name="connsiteX11" fmla="*/ 74009 w 370043"/>
                <a:gd name="connsiteY11" fmla="*/ 258660 h 370043"/>
                <a:gd name="connsiteX12" fmla="*/ 185022 w 370043"/>
                <a:gd name="connsiteY12" fmla="*/ 201674 h 370043"/>
                <a:gd name="connsiteX13" fmla="*/ 296035 w 370043"/>
                <a:gd name="connsiteY13" fmla="*/ 258660 h 370043"/>
                <a:gd name="connsiteX14" fmla="*/ 185022 w 370043"/>
                <a:gd name="connsiteY14" fmla="*/ 318237 h 3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043" h="370043">
                  <a:moveTo>
                    <a:pt x="185022" y="0"/>
                  </a:moveTo>
                  <a:cubicBezTo>
                    <a:pt x="82890" y="0"/>
                    <a:pt x="0" y="82890"/>
                    <a:pt x="0" y="185022"/>
                  </a:cubicBezTo>
                  <a:cubicBezTo>
                    <a:pt x="0" y="287154"/>
                    <a:pt x="82890" y="370043"/>
                    <a:pt x="185022" y="370043"/>
                  </a:cubicBezTo>
                  <a:cubicBezTo>
                    <a:pt x="287154" y="370043"/>
                    <a:pt x="370043" y="287154"/>
                    <a:pt x="370043" y="185022"/>
                  </a:cubicBezTo>
                  <a:cubicBezTo>
                    <a:pt x="370043" y="82890"/>
                    <a:pt x="287154" y="0"/>
                    <a:pt x="185022" y="0"/>
                  </a:cubicBezTo>
                  <a:close/>
                  <a:moveTo>
                    <a:pt x="185022" y="55507"/>
                  </a:moveTo>
                  <a:cubicBezTo>
                    <a:pt x="215735" y="55507"/>
                    <a:pt x="240528" y="80299"/>
                    <a:pt x="240528" y="111013"/>
                  </a:cubicBezTo>
                  <a:cubicBezTo>
                    <a:pt x="240528" y="141727"/>
                    <a:pt x="215735" y="166520"/>
                    <a:pt x="185022" y="166520"/>
                  </a:cubicBezTo>
                  <a:cubicBezTo>
                    <a:pt x="154308" y="166520"/>
                    <a:pt x="129515" y="141727"/>
                    <a:pt x="129515" y="111013"/>
                  </a:cubicBezTo>
                  <a:cubicBezTo>
                    <a:pt x="129515" y="80299"/>
                    <a:pt x="154308" y="55507"/>
                    <a:pt x="185022" y="55507"/>
                  </a:cubicBezTo>
                  <a:close/>
                  <a:moveTo>
                    <a:pt x="185022" y="318237"/>
                  </a:moveTo>
                  <a:cubicBezTo>
                    <a:pt x="138766" y="318237"/>
                    <a:pt x="97876" y="294555"/>
                    <a:pt x="74009" y="258660"/>
                  </a:cubicBezTo>
                  <a:cubicBezTo>
                    <a:pt x="74564" y="221841"/>
                    <a:pt x="148017" y="201674"/>
                    <a:pt x="185022" y="201674"/>
                  </a:cubicBezTo>
                  <a:cubicBezTo>
                    <a:pt x="221841" y="201674"/>
                    <a:pt x="295480" y="221841"/>
                    <a:pt x="296035" y="258660"/>
                  </a:cubicBezTo>
                  <a:cubicBezTo>
                    <a:pt x="272167" y="294555"/>
                    <a:pt x="231277" y="318237"/>
                    <a:pt x="185022" y="318237"/>
                  </a:cubicBezTo>
                  <a:close/>
                </a:path>
              </a:pathLst>
            </a:custGeom>
            <a:solidFill>
              <a:srgbClr val="606060"/>
            </a:solidFill>
            <a:ln w="182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F8478F2-578F-490A-9A33-8579826D7D13}"/>
                </a:ext>
              </a:extLst>
            </p:cNvPr>
            <p:cNvSpPr/>
            <p:nvPr/>
          </p:nvSpPr>
          <p:spPr>
            <a:xfrm>
              <a:off x="866317" y="4368844"/>
              <a:ext cx="205683" cy="207123"/>
            </a:xfrm>
            <a:custGeom>
              <a:avLst/>
              <a:gdLst>
                <a:gd name="connsiteX0" fmla="*/ 364046 w 364045"/>
                <a:gd name="connsiteY0" fmla="*/ 70261 h 366594"/>
                <a:gd name="connsiteX1" fmla="*/ 280315 w 364045"/>
                <a:gd name="connsiteY1" fmla="*/ 0 h 366594"/>
                <a:gd name="connsiteX2" fmla="*/ 256834 w 364045"/>
                <a:gd name="connsiteY2" fmla="*/ 27850 h 366594"/>
                <a:gd name="connsiteX3" fmla="*/ 340565 w 364045"/>
                <a:gd name="connsiteY3" fmla="*/ 98110 h 366594"/>
                <a:gd name="connsiteX4" fmla="*/ 364046 w 364045"/>
                <a:gd name="connsiteY4" fmla="*/ 70261 h 366594"/>
                <a:gd name="connsiteX5" fmla="*/ 107029 w 364045"/>
                <a:gd name="connsiteY5" fmla="*/ 27850 h 366594"/>
                <a:gd name="connsiteX6" fmla="*/ 83731 w 364045"/>
                <a:gd name="connsiteY6" fmla="*/ 0 h 366594"/>
                <a:gd name="connsiteX7" fmla="*/ 0 w 364045"/>
                <a:gd name="connsiteY7" fmla="*/ 70079 h 366594"/>
                <a:gd name="connsiteX8" fmla="*/ 23481 w 364045"/>
                <a:gd name="connsiteY8" fmla="*/ 97928 h 366594"/>
                <a:gd name="connsiteX9" fmla="*/ 107029 w 364045"/>
                <a:gd name="connsiteY9" fmla="*/ 27850 h 366594"/>
                <a:gd name="connsiteX10" fmla="*/ 191124 w 364045"/>
                <a:gd name="connsiteY10" fmla="*/ 111762 h 366594"/>
                <a:gd name="connsiteX11" fmla="*/ 163821 w 364045"/>
                <a:gd name="connsiteY11" fmla="*/ 111762 h 366594"/>
                <a:gd name="connsiteX12" fmla="*/ 163821 w 364045"/>
                <a:gd name="connsiteY12" fmla="*/ 220976 h 366594"/>
                <a:gd name="connsiteX13" fmla="*/ 250282 w 364045"/>
                <a:gd name="connsiteY13" fmla="*/ 272852 h 366594"/>
                <a:gd name="connsiteX14" fmla="*/ 263933 w 364045"/>
                <a:gd name="connsiteY14" fmla="*/ 250464 h 366594"/>
                <a:gd name="connsiteX15" fmla="*/ 191124 w 364045"/>
                <a:gd name="connsiteY15" fmla="*/ 207324 h 366594"/>
                <a:gd name="connsiteX16" fmla="*/ 191124 w 364045"/>
                <a:gd name="connsiteY16" fmla="*/ 111762 h 366594"/>
                <a:gd name="connsiteX17" fmla="*/ 182023 w 364045"/>
                <a:gd name="connsiteY17" fmla="*/ 38953 h 366594"/>
                <a:gd name="connsiteX18" fmla="*/ 18202 w 364045"/>
                <a:gd name="connsiteY18" fmla="*/ 202774 h 366594"/>
                <a:gd name="connsiteX19" fmla="*/ 182023 w 364045"/>
                <a:gd name="connsiteY19" fmla="*/ 366594 h 366594"/>
                <a:gd name="connsiteX20" fmla="*/ 345844 w 364045"/>
                <a:gd name="connsiteY20" fmla="*/ 202774 h 366594"/>
                <a:gd name="connsiteX21" fmla="*/ 182023 w 364045"/>
                <a:gd name="connsiteY21" fmla="*/ 38953 h 366594"/>
                <a:gd name="connsiteX22" fmla="*/ 182023 w 364045"/>
                <a:gd name="connsiteY22" fmla="*/ 330190 h 366594"/>
                <a:gd name="connsiteX23" fmla="*/ 54607 w 364045"/>
                <a:gd name="connsiteY23" fmla="*/ 202774 h 366594"/>
                <a:gd name="connsiteX24" fmla="*/ 182023 w 364045"/>
                <a:gd name="connsiteY24" fmla="*/ 75357 h 366594"/>
                <a:gd name="connsiteX25" fmla="*/ 309439 w 364045"/>
                <a:gd name="connsiteY25" fmla="*/ 202774 h 366594"/>
                <a:gd name="connsiteX26" fmla="*/ 182023 w 364045"/>
                <a:gd name="connsiteY26" fmla="*/ 330190 h 36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4045" h="366594">
                  <a:moveTo>
                    <a:pt x="364046" y="70261"/>
                  </a:moveTo>
                  <a:lnTo>
                    <a:pt x="280315" y="0"/>
                  </a:lnTo>
                  <a:lnTo>
                    <a:pt x="256834" y="27850"/>
                  </a:lnTo>
                  <a:lnTo>
                    <a:pt x="340565" y="98110"/>
                  </a:lnTo>
                  <a:lnTo>
                    <a:pt x="364046" y="70261"/>
                  </a:lnTo>
                  <a:close/>
                  <a:moveTo>
                    <a:pt x="107029" y="27850"/>
                  </a:moveTo>
                  <a:lnTo>
                    <a:pt x="83731" y="0"/>
                  </a:lnTo>
                  <a:lnTo>
                    <a:pt x="0" y="70079"/>
                  </a:lnTo>
                  <a:lnTo>
                    <a:pt x="23481" y="97928"/>
                  </a:lnTo>
                  <a:lnTo>
                    <a:pt x="107029" y="27850"/>
                  </a:lnTo>
                  <a:close/>
                  <a:moveTo>
                    <a:pt x="191124" y="111762"/>
                  </a:moveTo>
                  <a:lnTo>
                    <a:pt x="163821" y="111762"/>
                  </a:lnTo>
                  <a:lnTo>
                    <a:pt x="163821" y="220976"/>
                  </a:lnTo>
                  <a:lnTo>
                    <a:pt x="250282" y="272852"/>
                  </a:lnTo>
                  <a:lnTo>
                    <a:pt x="263933" y="250464"/>
                  </a:lnTo>
                  <a:lnTo>
                    <a:pt x="191124" y="207324"/>
                  </a:lnTo>
                  <a:lnTo>
                    <a:pt x="191124" y="111762"/>
                  </a:lnTo>
                  <a:close/>
                  <a:moveTo>
                    <a:pt x="182023" y="38953"/>
                  </a:moveTo>
                  <a:cubicBezTo>
                    <a:pt x="91558" y="38953"/>
                    <a:pt x="18202" y="112308"/>
                    <a:pt x="18202" y="202774"/>
                  </a:cubicBezTo>
                  <a:cubicBezTo>
                    <a:pt x="18202" y="293239"/>
                    <a:pt x="91376" y="366594"/>
                    <a:pt x="182023" y="366594"/>
                  </a:cubicBezTo>
                  <a:cubicBezTo>
                    <a:pt x="272488" y="366594"/>
                    <a:pt x="345844" y="293239"/>
                    <a:pt x="345844" y="202774"/>
                  </a:cubicBezTo>
                  <a:cubicBezTo>
                    <a:pt x="345844" y="112308"/>
                    <a:pt x="272488" y="38953"/>
                    <a:pt x="182023" y="38953"/>
                  </a:cubicBezTo>
                  <a:close/>
                  <a:moveTo>
                    <a:pt x="182023" y="330190"/>
                  </a:moveTo>
                  <a:cubicBezTo>
                    <a:pt x="111580" y="330190"/>
                    <a:pt x="54607" y="273216"/>
                    <a:pt x="54607" y="202774"/>
                  </a:cubicBezTo>
                  <a:cubicBezTo>
                    <a:pt x="54607" y="132331"/>
                    <a:pt x="111580" y="75357"/>
                    <a:pt x="182023" y="75357"/>
                  </a:cubicBezTo>
                  <a:cubicBezTo>
                    <a:pt x="252466" y="75357"/>
                    <a:pt x="309439" y="132331"/>
                    <a:pt x="309439" y="202774"/>
                  </a:cubicBezTo>
                  <a:cubicBezTo>
                    <a:pt x="309439" y="273216"/>
                    <a:pt x="252466" y="330190"/>
                    <a:pt x="182023" y="330190"/>
                  </a:cubicBezTo>
                  <a:close/>
                </a:path>
              </a:pathLst>
            </a:custGeom>
            <a:solidFill>
              <a:srgbClr val="606060"/>
            </a:solidFill>
            <a:ln w="178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4415FA6-3B16-4F96-93C1-CBFA80DDAA09}"/>
                </a:ext>
              </a:extLst>
            </p:cNvPr>
            <p:cNvSpPr/>
            <p:nvPr/>
          </p:nvSpPr>
          <p:spPr>
            <a:xfrm>
              <a:off x="837446" y="1583189"/>
              <a:ext cx="302086" cy="302086"/>
            </a:xfrm>
            <a:custGeom>
              <a:avLst/>
              <a:gdLst>
                <a:gd name="connsiteX0" fmla="*/ 0 w 591588"/>
                <a:gd name="connsiteY0" fmla="*/ 0 h 591588"/>
                <a:gd name="connsiteX1" fmla="*/ 591588 w 591588"/>
                <a:gd name="connsiteY1" fmla="*/ 0 h 591588"/>
                <a:gd name="connsiteX2" fmla="*/ 591588 w 591588"/>
                <a:gd name="connsiteY2" fmla="*/ 591588 h 591588"/>
                <a:gd name="connsiteX3" fmla="*/ 0 w 591588"/>
                <a:gd name="connsiteY3" fmla="*/ 591588 h 5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8" h="591588">
                  <a:moveTo>
                    <a:pt x="0" y="0"/>
                  </a:moveTo>
                  <a:lnTo>
                    <a:pt x="591588" y="0"/>
                  </a:lnTo>
                  <a:lnTo>
                    <a:pt x="591588" y="591588"/>
                  </a:lnTo>
                  <a:lnTo>
                    <a:pt x="0" y="591588"/>
                  </a:lnTo>
                  <a:close/>
                </a:path>
              </a:pathLst>
            </a:custGeom>
            <a:noFill/>
            <a:ln w="246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67B8771-D3C4-4E5A-B0BF-F5BC380F29CA}"/>
                </a:ext>
              </a:extLst>
            </p:cNvPr>
            <p:cNvSpPr/>
            <p:nvPr/>
          </p:nvSpPr>
          <p:spPr>
            <a:xfrm>
              <a:off x="1420749" y="4369654"/>
              <a:ext cx="205684" cy="205684"/>
            </a:xfrm>
            <a:custGeom>
              <a:avLst/>
              <a:gdLst>
                <a:gd name="connsiteX0" fmla="*/ 200897 w 535724"/>
                <a:gd name="connsiteY0" fmla="*/ 535724 h 535724"/>
                <a:gd name="connsiteX1" fmla="*/ 334828 w 535724"/>
                <a:gd name="connsiteY1" fmla="*/ 535724 h 535724"/>
                <a:gd name="connsiteX2" fmla="*/ 334828 w 535724"/>
                <a:gd name="connsiteY2" fmla="*/ 0 h 535724"/>
                <a:gd name="connsiteX3" fmla="*/ 200897 w 535724"/>
                <a:gd name="connsiteY3" fmla="*/ 0 h 535724"/>
                <a:gd name="connsiteX4" fmla="*/ 200897 w 535724"/>
                <a:gd name="connsiteY4" fmla="*/ 535724 h 535724"/>
                <a:gd name="connsiteX5" fmla="*/ 0 w 535724"/>
                <a:gd name="connsiteY5" fmla="*/ 535724 h 535724"/>
                <a:gd name="connsiteX6" fmla="*/ 133931 w 535724"/>
                <a:gd name="connsiteY6" fmla="*/ 535724 h 535724"/>
                <a:gd name="connsiteX7" fmla="*/ 133931 w 535724"/>
                <a:gd name="connsiteY7" fmla="*/ 267862 h 535724"/>
                <a:gd name="connsiteX8" fmla="*/ 0 w 535724"/>
                <a:gd name="connsiteY8" fmla="*/ 267862 h 535724"/>
                <a:gd name="connsiteX9" fmla="*/ 0 w 535724"/>
                <a:gd name="connsiteY9" fmla="*/ 535724 h 535724"/>
                <a:gd name="connsiteX10" fmla="*/ 401793 w 535724"/>
                <a:gd name="connsiteY10" fmla="*/ 167414 h 535724"/>
                <a:gd name="connsiteX11" fmla="*/ 401793 w 535724"/>
                <a:gd name="connsiteY11" fmla="*/ 535724 h 535724"/>
                <a:gd name="connsiteX12" fmla="*/ 535724 w 535724"/>
                <a:gd name="connsiteY12" fmla="*/ 535724 h 535724"/>
                <a:gd name="connsiteX13" fmla="*/ 535724 w 535724"/>
                <a:gd name="connsiteY13" fmla="*/ 167414 h 535724"/>
                <a:gd name="connsiteX14" fmla="*/ 401793 w 535724"/>
                <a:gd name="connsiteY14" fmla="*/ 167414 h 53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724" h="535724">
                  <a:moveTo>
                    <a:pt x="200897" y="535724"/>
                  </a:moveTo>
                  <a:lnTo>
                    <a:pt x="334828" y="535724"/>
                  </a:lnTo>
                  <a:lnTo>
                    <a:pt x="334828" y="0"/>
                  </a:lnTo>
                  <a:lnTo>
                    <a:pt x="200897" y="0"/>
                  </a:lnTo>
                  <a:lnTo>
                    <a:pt x="200897" y="535724"/>
                  </a:lnTo>
                  <a:close/>
                  <a:moveTo>
                    <a:pt x="0" y="535724"/>
                  </a:moveTo>
                  <a:lnTo>
                    <a:pt x="133931" y="535724"/>
                  </a:lnTo>
                  <a:lnTo>
                    <a:pt x="133931" y="267862"/>
                  </a:lnTo>
                  <a:lnTo>
                    <a:pt x="0" y="267862"/>
                  </a:lnTo>
                  <a:lnTo>
                    <a:pt x="0" y="535724"/>
                  </a:lnTo>
                  <a:close/>
                  <a:moveTo>
                    <a:pt x="401793" y="167414"/>
                  </a:moveTo>
                  <a:lnTo>
                    <a:pt x="401793" y="535724"/>
                  </a:lnTo>
                  <a:lnTo>
                    <a:pt x="535724" y="535724"/>
                  </a:lnTo>
                  <a:lnTo>
                    <a:pt x="535724" y="167414"/>
                  </a:lnTo>
                  <a:lnTo>
                    <a:pt x="401793" y="167414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3ACF89F-C467-44D7-A88C-DA94422152DE}"/>
                </a:ext>
              </a:extLst>
            </p:cNvPr>
            <p:cNvCxnSpPr>
              <a:cxnSpLocks/>
            </p:cNvCxnSpPr>
            <p:nvPr/>
          </p:nvCxnSpPr>
          <p:spPr>
            <a:xfrm>
              <a:off x="639452" y="4298526"/>
              <a:ext cx="644987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682D11-D0A1-4D5C-8ADB-504EDE9DE740}"/>
                </a:ext>
              </a:extLst>
            </p:cNvPr>
            <p:cNvSpPr txBox="1"/>
            <p:nvPr/>
          </p:nvSpPr>
          <p:spPr>
            <a:xfrm>
              <a:off x="1308679" y="496851"/>
              <a:ext cx="967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첫걸음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310792F-5ED9-4E33-A79F-0CCE49A17B9C}"/>
                </a:ext>
              </a:extLst>
            </p:cNvPr>
            <p:cNvSpPr/>
            <p:nvPr/>
          </p:nvSpPr>
          <p:spPr>
            <a:xfrm>
              <a:off x="626547" y="433141"/>
              <a:ext cx="373640" cy="37364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E5215A-52B0-4B6F-9BB9-DE6A58538B5D}"/>
                </a:ext>
              </a:extLst>
            </p:cNvPr>
            <p:cNvGrpSpPr/>
            <p:nvPr/>
          </p:nvGrpSpPr>
          <p:grpSpPr>
            <a:xfrm>
              <a:off x="625096" y="300664"/>
              <a:ext cx="2330473" cy="141575"/>
              <a:chOff x="2732190" y="304041"/>
              <a:chExt cx="2330473" cy="141575"/>
            </a:xfrm>
          </p:grpSpPr>
          <p:pic>
            <p:nvPicPr>
              <p:cNvPr id="37" name="그림 3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091C3EFE-8771-45B9-87D1-8B997ED78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2190" y="30404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38" name="그림 3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230AA0BA-5A2C-4CE7-B9C1-4D6AC9515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128A9B-05A1-4001-8073-910DF9C2CC3F}"/>
                </a:ext>
              </a:extLst>
            </p:cNvPr>
            <p:cNvSpPr txBox="1"/>
            <p:nvPr/>
          </p:nvSpPr>
          <p:spPr>
            <a:xfrm>
              <a:off x="2125389" y="828453"/>
              <a:ext cx="785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52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포인트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C0C5474-9BAA-4F31-BE6F-F76F856196F2}"/>
                </a:ext>
              </a:extLst>
            </p:cNvPr>
            <p:cNvCxnSpPr>
              <a:cxnSpLocks/>
            </p:cNvCxnSpPr>
            <p:nvPr/>
          </p:nvCxnSpPr>
          <p:spPr>
            <a:xfrm>
              <a:off x="635747" y="789103"/>
              <a:ext cx="2316629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57467A0-0125-462A-BFBE-76BE7A20412E}"/>
                </a:ext>
              </a:extLst>
            </p:cNvPr>
            <p:cNvSpPr/>
            <p:nvPr/>
          </p:nvSpPr>
          <p:spPr>
            <a:xfrm>
              <a:off x="2354728" y="1142741"/>
              <a:ext cx="556332" cy="556332"/>
            </a:xfrm>
            <a:custGeom>
              <a:avLst/>
              <a:gdLst>
                <a:gd name="connsiteX0" fmla="*/ 0 w 1112520"/>
                <a:gd name="connsiteY0" fmla="*/ 0 h 1112520"/>
                <a:gd name="connsiteX1" fmla="*/ 1112520 w 1112520"/>
                <a:gd name="connsiteY1" fmla="*/ 0 h 1112520"/>
                <a:gd name="connsiteX2" fmla="*/ 1112520 w 1112520"/>
                <a:gd name="connsiteY2" fmla="*/ 1112520 h 1112520"/>
                <a:gd name="connsiteX3" fmla="*/ 0 w 1112520"/>
                <a:gd name="connsiteY3" fmla="*/ 1112520 h 111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520" h="1112520">
                  <a:moveTo>
                    <a:pt x="0" y="0"/>
                  </a:moveTo>
                  <a:lnTo>
                    <a:pt x="1112520" y="0"/>
                  </a:lnTo>
                  <a:lnTo>
                    <a:pt x="1112520" y="1112520"/>
                  </a:lnTo>
                  <a:lnTo>
                    <a:pt x="0" y="1112520"/>
                  </a:lnTo>
                  <a:close/>
                </a:path>
              </a:pathLst>
            </a:custGeom>
            <a:noFill/>
            <a:ln w="460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4A986C1-3466-4B26-AA26-1EC885A043D6}"/>
                </a:ext>
              </a:extLst>
            </p:cNvPr>
            <p:cNvGrpSpPr/>
            <p:nvPr/>
          </p:nvGrpSpPr>
          <p:grpSpPr>
            <a:xfrm>
              <a:off x="632472" y="1175331"/>
              <a:ext cx="2327288" cy="484699"/>
              <a:chOff x="1394472" y="1247371"/>
              <a:chExt cx="2327288" cy="484699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7D0A417-7492-4143-BF7B-186E43D19BD2}"/>
                  </a:ext>
                </a:extLst>
              </p:cNvPr>
              <p:cNvGrpSpPr/>
              <p:nvPr/>
            </p:nvGrpSpPr>
            <p:grpSpPr>
              <a:xfrm>
                <a:off x="1394472" y="1253291"/>
                <a:ext cx="2327288" cy="478779"/>
                <a:chOff x="1394472" y="1253291"/>
                <a:chExt cx="2327288" cy="478779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A3D20FA8-022A-4ED0-A9FB-DB020CF91AEB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8CC5A44-4B29-47F3-9626-D5E623C77C07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45D954E-73D2-4FF5-8591-28F8F99C4E17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967493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7:30</a:t>
                  </a:r>
                  <a:endPara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79ABD55-4D2D-4BDC-BB36-10F26392D34D}"/>
                    </a:ext>
                  </a:extLst>
                </p:cNvPr>
                <p:cNvSpPr txBox="1"/>
                <p:nvPr/>
              </p:nvSpPr>
              <p:spPr>
                <a:xfrm>
                  <a:off x="2471791" y="1426915"/>
                  <a:ext cx="683642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수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금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토</a:t>
                  </a:r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FB05D8EE-3CC2-48CD-A405-4CB22BB7B2AF}"/>
                    </a:ext>
                  </a:extLst>
                </p:cNvPr>
                <p:cNvSpPr/>
                <p:nvPr/>
              </p:nvSpPr>
              <p:spPr>
                <a:xfrm>
                  <a:off x="3163089" y="1377045"/>
                  <a:ext cx="463610" cy="231805"/>
                </a:xfrm>
                <a:custGeom>
                  <a:avLst/>
                  <a:gdLst>
                    <a:gd name="connsiteX0" fmla="*/ 695325 w 927100"/>
                    <a:gd name="connsiteY0" fmla="*/ 0 h 463550"/>
                    <a:gd name="connsiteX1" fmla="*/ 231775 w 927100"/>
                    <a:gd name="connsiteY1" fmla="*/ 0 h 463550"/>
                    <a:gd name="connsiteX2" fmla="*/ 0 w 927100"/>
                    <a:gd name="connsiteY2" fmla="*/ 231775 h 463550"/>
                    <a:gd name="connsiteX3" fmla="*/ 231775 w 927100"/>
                    <a:gd name="connsiteY3" fmla="*/ 463550 h 463550"/>
                    <a:gd name="connsiteX4" fmla="*/ 695325 w 927100"/>
                    <a:gd name="connsiteY4" fmla="*/ 463550 h 463550"/>
                    <a:gd name="connsiteX5" fmla="*/ 927100 w 927100"/>
                    <a:gd name="connsiteY5" fmla="*/ 231775 h 463550"/>
                    <a:gd name="connsiteX6" fmla="*/ 695325 w 927100"/>
                    <a:gd name="connsiteY6" fmla="*/ 0 h 463550"/>
                    <a:gd name="connsiteX7" fmla="*/ 695325 w 927100"/>
                    <a:gd name="connsiteY7" fmla="*/ 370840 h 463550"/>
                    <a:gd name="connsiteX8" fmla="*/ 556260 w 927100"/>
                    <a:gd name="connsiteY8" fmla="*/ 231775 h 463550"/>
                    <a:gd name="connsiteX9" fmla="*/ 695325 w 927100"/>
                    <a:gd name="connsiteY9" fmla="*/ 92710 h 463550"/>
                    <a:gd name="connsiteX10" fmla="*/ 834390 w 927100"/>
                    <a:gd name="connsiteY10" fmla="*/ 231775 h 463550"/>
                    <a:gd name="connsiteX11" fmla="*/ 695325 w 927100"/>
                    <a:gd name="connsiteY11" fmla="*/ 370840 h 46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27100" h="463550">
                      <a:moveTo>
                        <a:pt x="695325" y="0"/>
                      </a:moveTo>
                      <a:lnTo>
                        <a:pt x="231775" y="0"/>
                      </a:lnTo>
                      <a:cubicBezTo>
                        <a:pt x="103835" y="0"/>
                        <a:pt x="0" y="103835"/>
                        <a:pt x="0" y="231775"/>
                      </a:cubicBezTo>
                      <a:cubicBezTo>
                        <a:pt x="0" y="359715"/>
                        <a:pt x="103835" y="463550"/>
                        <a:pt x="231775" y="463550"/>
                      </a:cubicBezTo>
                      <a:lnTo>
                        <a:pt x="695325" y="463550"/>
                      </a:lnTo>
                      <a:cubicBezTo>
                        <a:pt x="823265" y="463550"/>
                        <a:pt x="927100" y="359715"/>
                        <a:pt x="927100" y="231775"/>
                      </a:cubicBezTo>
                      <a:cubicBezTo>
                        <a:pt x="927100" y="103835"/>
                        <a:pt x="823265" y="0"/>
                        <a:pt x="695325" y="0"/>
                      </a:cubicBezTo>
                      <a:close/>
                      <a:moveTo>
                        <a:pt x="695325" y="370840"/>
                      </a:moveTo>
                      <a:cubicBezTo>
                        <a:pt x="618376" y="370840"/>
                        <a:pt x="556260" y="308724"/>
                        <a:pt x="556260" y="231775"/>
                      </a:cubicBezTo>
                      <a:cubicBezTo>
                        <a:pt x="556260" y="154826"/>
                        <a:pt x="618376" y="92710"/>
                        <a:pt x="695325" y="92710"/>
                      </a:cubicBezTo>
                      <a:cubicBezTo>
                        <a:pt x="772274" y="92710"/>
                        <a:pt x="834390" y="154826"/>
                        <a:pt x="834390" y="231775"/>
                      </a:cubicBezTo>
                      <a:cubicBezTo>
                        <a:pt x="834390" y="308724"/>
                        <a:pt x="772274" y="370840"/>
                        <a:pt x="695325" y="370840"/>
                      </a:cubicBezTo>
                      <a:close/>
                    </a:path>
                  </a:pathLst>
                </a:custGeom>
                <a:solidFill>
                  <a:srgbClr val="A1D7D7"/>
                </a:solidFill>
                <a:ln w="460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979710FA-18D0-429B-9CBB-2BA196551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4472" y="1732070"/>
                  <a:ext cx="2327288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1951C55-BDD7-4559-9F65-6580AE039ABF}"/>
                  </a:ext>
                </a:extLst>
              </p:cNvPr>
              <p:cNvSpPr txBox="1"/>
              <p:nvPr/>
            </p:nvSpPr>
            <p:spPr>
              <a:xfrm>
                <a:off x="1419775" y="1247371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DF5842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주요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9BDC64FC-A94D-4AF0-ABAF-7E2EBD5C3FDA}"/>
                </a:ext>
              </a:extLst>
            </p:cNvPr>
            <p:cNvGrpSpPr/>
            <p:nvPr/>
          </p:nvGrpSpPr>
          <p:grpSpPr>
            <a:xfrm>
              <a:off x="632472" y="1726100"/>
              <a:ext cx="2327288" cy="486082"/>
              <a:chOff x="1394472" y="1245988"/>
              <a:chExt cx="2327288" cy="486082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C822D029-33BD-4D21-945F-BAA08367EDCC}"/>
                  </a:ext>
                </a:extLst>
              </p:cNvPr>
              <p:cNvGrpSpPr/>
              <p:nvPr/>
            </p:nvGrpSpPr>
            <p:grpSpPr>
              <a:xfrm>
                <a:off x="1394472" y="1253291"/>
                <a:ext cx="2327288" cy="478779"/>
                <a:chOff x="1394472" y="1253291"/>
                <a:chExt cx="2327288" cy="478779"/>
              </a:xfrm>
            </p:grpSpPr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71AFD946-B400-44FD-9B92-9999C28ACD3A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3DA215A-1003-446F-B689-F2EF7EFAFD0D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8192DBB-E1AD-49F5-ACF0-CD7A33CC26CD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967493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8:00</a:t>
                  </a:r>
                  <a:endPara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262A307-82AA-4207-9EB4-E5CCC8075929}"/>
                    </a:ext>
                  </a:extLst>
                </p:cNvPr>
                <p:cNvSpPr txBox="1"/>
                <p:nvPr/>
              </p:nvSpPr>
              <p:spPr>
                <a:xfrm>
                  <a:off x="2471791" y="1426915"/>
                  <a:ext cx="683642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수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금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토</a:t>
                  </a:r>
                </a:p>
              </p:txBody>
            </p:sp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9CD2A933-1433-43B9-A244-0A79F2915018}"/>
                    </a:ext>
                  </a:extLst>
                </p:cNvPr>
                <p:cNvSpPr/>
                <p:nvPr/>
              </p:nvSpPr>
              <p:spPr>
                <a:xfrm>
                  <a:off x="3163089" y="1377045"/>
                  <a:ext cx="463610" cy="231805"/>
                </a:xfrm>
                <a:custGeom>
                  <a:avLst/>
                  <a:gdLst>
                    <a:gd name="connsiteX0" fmla="*/ 695325 w 927100"/>
                    <a:gd name="connsiteY0" fmla="*/ 0 h 463550"/>
                    <a:gd name="connsiteX1" fmla="*/ 231775 w 927100"/>
                    <a:gd name="connsiteY1" fmla="*/ 0 h 463550"/>
                    <a:gd name="connsiteX2" fmla="*/ 0 w 927100"/>
                    <a:gd name="connsiteY2" fmla="*/ 231775 h 463550"/>
                    <a:gd name="connsiteX3" fmla="*/ 231775 w 927100"/>
                    <a:gd name="connsiteY3" fmla="*/ 463550 h 463550"/>
                    <a:gd name="connsiteX4" fmla="*/ 695325 w 927100"/>
                    <a:gd name="connsiteY4" fmla="*/ 463550 h 463550"/>
                    <a:gd name="connsiteX5" fmla="*/ 927100 w 927100"/>
                    <a:gd name="connsiteY5" fmla="*/ 231775 h 463550"/>
                    <a:gd name="connsiteX6" fmla="*/ 695325 w 927100"/>
                    <a:gd name="connsiteY6" fmla="*/ 0 h 463550"/>
                    <a:gd name="connsiteX7" fmla="*/ 695325 w 927100"/>
                    <a:gd name="connsiteY7" fmla="*/ 370840 h 463550"/>
                    <a:gd name="connsiteX8" fmla="*/ 556260 w 927100"/>
                    <a:gd name="connsiteY8" fmla="*/ 231775 h 463550"/>
                    <a:gd name="connsiteX9" fmla="*/ 695325 w 927100"/>
                    <a:gd name="connsiteY9" fmla="*/ 92710 h 463550"/>
                    <a:gd name="connsiteX10" fmla="*/ 834390 w 927100"/>
                    <a:gd name="connsiteY10" fmla="*/ 231775 h 463550"/>
                    <a:gd name="connsiteX11" fmla="*/ 695325 w 927100"/>
                    <a:gd name="connsiteY11" fmla="*/ 370840 h 46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27100" h="463550">
                      <a:moveTo>
                        <a:pt x="695325" y="0"/>
                      </a:moveTo>
                      <a:lnTo>
                        <a:pt x="231775" y="0"/>
                      </a:lnTo>
                      <a:cubicBezTo>
                        <a:pt x="103835" y="0"/>
                        <a:pt x="0" y="103835"/>
                        <a:pt x="0" y="231775"/>
                      </a:cubicBezTo>
                      <a:cubicBezTo>
                        <a:pt x="0" y="359715"/>
                        <a:pt x="103835" y="463550"/>
                        <a:pt x="231775" y="463550"/>
                      </a:cubicBezTo>
                      <a:lnTo>
                        <a:pt x="695325" y="463550"/>
                      </a:lnTo>
                      <a:cubicBezTo>
                        <a:pt x="823265" y="463550"/>
                        <a:pt x="927100" y="359715"/>
                        <a:pt x="927100" y="231775"/>
                      </a:cubicBezTo>
                      <a:cubicBezTo>
                        <a:pt x="927100" y="103835"/>
                        <a:pt x="823265" y="0"/>
                        <a:pt x="695325" y="0"/>
                      </a:cubicBezTo>
                      <a:close/>
                      <a:moveTo>
                        <a:pt x="695325" y="370840"/>
                      </a:moveTo>
                      <a:cubicBezTo>
                        <a:pt x="618376" y="370840"/>
                        <a:pt x="556260" y="308724"/>
                        <a:pt x="556260" y="231775"/>
                      </a:cubicBezTo>
                      <a:cubicBezTo>
                        <a:pt x="556260" y="154826"/>
                        <a:pt x="618376" y="92710"/>
                        <a:pt x="695325" y="92710"/>
                      </a:cubicBezTo>
                      <a:cubicBezTo>
                        <a:pt x="772274" y="92710"/>
                        <a:pt x="834390" y="154826"/>
                        <a:pt x="834390" y="231775"/>
                      </a:cubicBezTo>
                      <a:cubicBezTo>
                        <a:pt x="834390" y="308724"/>
                        <a:pt x="772274" y="370840"/>
                        <a:pt x="695325" y="370840"/>
                      </a:cubicBezTo>
                      <a:close/>
                    </a:path>
                  </a:pathLst>
                </a:custGeom>
                <a:solidFill>
                  <a:srgbClr val="A1D7D7"/>
                </a:solidFill>
                <a:ln w="460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977ADCAD-8421-4792-8112-D995F0AB1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4472" y="1732070"/>
                  <a:ext cx="2327288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C79BD59-FBBD-4111-B7BB-B505BA2FFA2E}"/>
                  </a:ext>
                </a:extLst>
              </p:cNvPr>
              <p:cNvSpPr txBox="1"/>
              <p:nvPr/>
            </p:nvSpPr>
            <p:spPr>
              <a:xfrm>
                <a:off x="1425818" y="1245988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A1D7D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부</a:t>
                </a: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725501-0911-4D60-900A-C0196D98D107}"/>
                </a:ext>
              </a:extLst>
            </p:cNvPr>
            <p:cNvSpPr txBox="1"/>
            <p:nvPr/>
          </p:nvSpPr>
          <p:spPr>
            <a:xfrm>
              <a:off x="657775" y="828453"/>
              <a:ext cx="1339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지각권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:  2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</a:t>
              </a: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1FF52D1F-1E39-4697-84FA-46BEDE9E98AE}"/>
                </a:ext>
              </a:extLst>
            </p:cNvPr>
            <p:cNvGrpSpPr/>
            <p:nvPr/>
          </p:nvGrpSpPr>
          <p:grpSpPr>
            <a:xfrm>
              <a:off x="620905" y="2266506"/>
              <a:ext cx="2327288" cy="484699"/>
              <a:chOff x="1394472" y="1247371"/>
              <a:chExt cx="2327288" cy="484699"/>
            </a:xfrm>
          </p:grpSpPr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0E63696B-8EBD-4E87-BA93-CA808202F8D5}"/>
                  </a:ext>
                </a:extLst>
              </p:cNvPr>
              <p:cNvGrpSpPr/>
              <p:nvPr/>
            </p:nvGrpSpPr>
            <p:grpSpPr>
              <a:xfrm>
                <a:off x="1394472" y="1253291"/>
                <a:ext cx="2327288" cy="478779"/>
                <a:chOff x="1394472" y="1253291"/>
                <a:chExt cx="2327288" cy="478779"/>
              </a:xfrm>
            </p:grpSpPr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8DE57537-BBB9-4229-B553-D58570C4BF61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56E44BCD-AD06-4EFE-B899-9DE91008135C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4BEBD98D-CD09-4833-AF9C-783D1F7FA049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967493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90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8:30</a:t>
                  </a:r>
                  <a:endParaRPr lang="ko-KR" altLang="en-US" sz="2400" dirty="0">
                    <a:solidFill>
                      <a:schemeClr val="bg2">
                        <a:lumMod val="90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A50064D-A418-4DA1-88D5-0E2980347FDF}"/>
                    </a:ext>
                  </a:extLst>
                </p:cNvPr>
                <p:cNvSpPr txBox="1"/>
                <p:nvPr/>
              </p:nvSpPr>
              <p:spPr>
                <a:xfrm>
                  <a:off x="2471791" y="1426915"/>
                  <a:ext cx="683642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10/21</a:t>
                  </a:r>
                  <a:r>
                    <a:rPr lang="ko-KR" alt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월</a:t>
                  </a:r>
                </a:p>
              </p:txBody>
            </p: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45A85D7B-7085-4E74-B9AE-2965EE60D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4472" y="1732070"/>
                  <a:ext cx="2327288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0AE66B1-B13E-45CA-9A96-F736BC6C69C4}"/>
                  </a:ext>
                </a:extLst>
              </p:cNvPr>
              <p:cNvSpPr txBox="1"/>
              <p:nvPr/>
            </p:nvSpPr>
            <p:spPr>
              <a:xfrm>
                <a:off x="1419775" y="1247371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A1D7D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부</a:t>
                </a: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A716349C-ECCF-45BD-B742-3824AB12985D}"/>
                </a:ext>
              </a:extLst>
            </p:cNvPr>
            <p:cNvGrpSpPr/>
            <p:nvPr/>
          </p:nvGrpSpPr>
          <p:grpSpPr>
            <a:xfrm>
              <a:off x="609338" y="2800688"/>
              <a:ext cx="2327288" cy="484699"/>
              <a:chOff x="1394472" y="1247371"/>
              <a:chExt cx="2327288" cy="484699"/>
            </a:xfrm>
          </p:grpSpPr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B6D93BFB-3C2D-4B24-B0CA-06F2170008B9}"/>
                  </a:ext>
                </a:extLst>
              </p:cNvPr>
              <p:cNvGrpSpPr/>
              <p:nvPr/>
            </p:nvGrpSpPr>
            <p:grpSpPr>
              <a:xfrm>
                <a:off x="1394472" y="1253291"/>
                <a:ext cx="2327288" cy="478779"/>
                <a:chOff x="1394472" y="1253291"/>
                <a:chExt cx="2327288" cy="478779"/>
              </a:xfrm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91E21778-93DC-45BC-812A-D5EB9877C0EE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204DE38A-C906-4608-93B6-BF0ED0EE9B77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5300BFE2-67D4-4FFD-8184-8B097A30045E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967493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9:00</a:t>
                  </a:r>
                  <a:endPara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CEC779FE-B4EF-4ADF-8CD1-BD16C33A6BDF}"/>
                    </a:ext>
                  </a:extLst>
                </p:cNvPr>
                <p:cNvSpPr txBox="1"/>
                <p:nvPr/>
              </p:nvSpPr>
              <p:spPr>
                <a:xfrm>
                  <a:off x="2471791" y="1426915"/>
                  <a:ext cx="683642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화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목</a:t>
                  </a:r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7E72E03D-9EC9-4C8E-A89C-27C74ECC5142}"/>
                    </a:ext>
                  </a:extLst>
                </p:cNvPr>
                <p:cNvSpPr/>
                <p:nvPr/>
              </p:nvSpPr>
              <p:spPr>
                <a:xfrm>
                  <a:off x="3163089" y="1377045"/>
                  <a:ext cx="463610" cy="231805"/>
                </a:xfrm>
                <a:custGeom>
                  <a:avLst/>
                  <a:gdLst>
                    <a:gd name="connsiteX0" fmla="*/ 695325 w 927100"/>
                    <a:gd name="connsiteY0" fmla="*/ 0 h 463550"/>
                    <a:gd name="connsiteX1" fmla="*/ 231775 w 927100"/>
                    <a:gd name="connsiteY1" fmla="*/ 0 h 463550"/>
                    <a:gd name="connsiteX2" fmla="*/ 0 w 927100"/>
                    <a:gd name="connsiteY2" fmla="*/ 231775 h 463550"/>
                    <a:gd name="connsiteX3" fmla="*/ 231775 w 927100"/>
                    <a:gd name="connsiteY3" fmla="*/ 463550 h 463550"/>
                    <a:gd name="connsiteX4" fmla="*/ 695325 w 927100"/>
                    <a:gd name="connsiteY4" fmla="*/ 463550 h 463550"/>
                    <a:gd name="connsiteX5" fmla="*/ 927100 w 927100"/>
                    <a:gd name="connsiteY5" fmla="*/ 231775 h 463550"/>
                    <a:gd name="connsiteX6" fmla="*/ 695325 w 927100"/>
                    <a:gd name="connsiteY6" fmla="*/ 0 h 463550"/>
                    <a:gd name="connsiteX7" fmla="*/ 695325 w 927100"/>
                    <a:gd name="connsiteY7" fmla="*/ 370840 h 463550"/>
                    <a:gd name="connsiteX8" fmla="*/ 556260 w 927100"/>
                    <a:gd name="connsiteY8" fmla="*/ 231775 h 463550"/>
                    <a:gd name="connsiteX9" fmla="*/ 695325 w 927100"/>
                    <a:gd name="connsiteY9" fmla="*/ 92710 h 463550"/>
                    <a:gd name="connsiteX10" fmla="*/ 834390 w 927100"/>
                    <a:gd name="connsiteY10" fmla="*/ 231775 h 463550"/>
                    <a:gd name="connsiteX11" fmla="*/ 695325 w 927100"/>
                    <a:gd name="connsiteY11" fmla="*/ 370840 h 46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27100" h="463550">
                      <a:moveTo>
                        <a:pt x="695325" y="0"/>
                      </a:moveTo>
                      <a:lnTo>
                        <a:pt x="231775" y="0"/>
                      </a:lnTo>
                      <a:cubicBezTo>
                        <a:pt x="103835" y="0"/>
                        <a:pt x="0" y="103835"/>
                        <a:pt x="0" y="231775"/>
                      </a:cubicBezTo>
                      <a:cubicBezTo>
                        <a:pt x="0" y="359715"/>
                        <a:pt x="103835" y="463550"/>
                        <a:pt x="231775" y="463550"/>
                      </a:cubicBezTo>
                      <a:lnTo>
                        <a:pt x="695325" y="463550"/>
                      </a:lnTo>
                      <a:cubicBezTo>
                        <a:pt x="823265" y="463550"/>
                        <a:pt x="927100" y="359715"/>
                        <a:pt x="927100" y="231775"/>
                      </a:cubicBezTo>
                      <a:cubicBezTo>
                        <a:pt x="927100" y="103835"/>
                        <a:pt x="823265" y="0"/>
                        <a:pt x="695325" y="0"/>
                      </a:cubicBezTo>
                      <a:close/>
                      <a:moveTo>
                        <a:pt x="695325" y="370840"/>
                      </a:moveTo>
                      <a:cubicBezTo>
                        <a:pt x="618376" y="370840"/>
                        <a:pt x="556260" y="308724"/>
                        <a:pt x="556260" y="231775"/>
                      </a:cubicBezTo>
                      <a:cubicBezTo>
                        <a:pt x="556260" y="154826"/>
                        <a:pt x="618376" y="92710"/>
                        <a:pt x="695325" y="92710"/>
                      </a:cubicBezTo>
                      <a:cubicBezTo>
                        <a:pt x="772274" y="92710"/>
                        <a:pt x="834390" y="154826"/>
                        <a:pt x="834390" y="231775"/>
                      </a:cubicBezTo>
                      <a:cubicBezTo>
                        <a:pt x="834390" y="308724"/>
                        <a:pt x="772274" y="370840"/>
                        <a:pt x="695325" y="370840"/>
                      </a:cubicBezTo>
                      <a:close/>
                    </a:path>
                  </a:pathLst>
                </a:custGeom>
                <a:solidFill>
                  <a:srgbClr val="A1D7D7"/>
                </a:solidFill>
                <a:ln w="460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6701CB5E-C299-4F88-98E6-E163794B0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4472" y="1732070"/>
                  <a:ext cx="2327288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4E88AD3-E4B9-49CA-A2C9-59A83CF824EA}"/>
                  </a:ext>
                </a:extLst>
              </p:cNvPr>
              <p:cNvSpPr txBox="1"/>
              <p:nvPr/>
            </p:nvSpPr>
            <p:spPr>
              <a:xfrm>
                <a:off x="1419775" y="1247371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DF5842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주요</a:t>
                </a: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F7844B9D-C07B-42F0-9708-EF79FBD94AB6}"/>
                </a:ext>
              </a:extLst>
            </p:cNvPr>
            <p:cNvGrpSpPr/>
            <p:nvPr/>
          </p:nvGrpSpPr>
          <p:grpSpPr>
            <a:xfrm>
              <a:off x="597771" y="3334870"/>
              <a:ext cx="2327288" cy="484699"/>
              <a:chOff x="1394472" y="1247371"/>
              <a:chExt cx="2327288" cy="484699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EEFBCEE6-1B7C-4063-B2C8-2990EF2E785A}"/>
                  </a:ext>
                </a:extLst>
              </p:cNvPr>
              <p:cNvGrpSpPr/>
              <p:nvPr/>
            </p:nvGrpSpPr>
            <p:grpSpPr>
              <a:xfrm>
                <a:off x="1394472" y="1253291"/>
                <a:ext cx="2327288" cy="478779"/>
                <a:chOff x="1394472" y="1253291"/>
                <a:chExt cx="2327288" cy="478779"/>
              </a:xfrm>
            </p:grpSpPr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E36D1FBA-6C7D-4719-8036-206E053A8D54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8BB4C543-58C3-4DE5-ADBF-36371BDC00A3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931AE24-4193-4395-9363-05F8169270B0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967493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9:30</a:t>
                  </a:r>
                  <a:endPara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DFC0EB0A-E01A-4A76-93AE-DE7C41B2902D}"/>
                    </a:ext>
                  </a:extLst>
                </p:cNvPr>
                <p:cNvSpPr txBox="1"/>
                <p:nvPr/>
              </p:nvSpPr>
              <p:spPr>
                <a:xfrm>
                  <a:off x="2471791" y="1426915"/>
                  <a:ext cx="764352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월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화 목 일</a:t>
                  </a:r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2E767FCB-923B-461C-8B6E-2F6DCDAD1582}"/>
                    </a:ext>
                  </a:extLst>
                </p:cNvPr>
                <p:cNvSpPr/>
                <p:nvPr/>
              </p:nvSpPr>
              <p:spPr>
                <a:xfrm>
                  <a:off x="3163089" y="1377045"/>
                  <a:ext cx="463610" cy="231805"/>
                </a:xfrm>
                <a:custGeom>
                  <a:avLst/>
                  <a:gdLst>
                    <a:gd name="connsiteX0" fmla="*/ 695325 w 927100"/>
                    <a:gd name="connsiteY0" fmla="*/ 0 h 463550"/>
                    <a:gd name="connsiteX1" fmla="*/ 231775 w 927100"/>
                    <a:gd name="connsiteY1" fmla="*/ 0 h 463550"/>
                    <a:gd name="connsiteX2" fmla="*/ 0 w 927100"/>
                    <a:gd name="connsiteY2" fmla="*/ 231775 h 463550"/>
                    <a:gd name="connsiteX3" fmla="*/ 231775 w 927100"/>
                    <a:gd name="connsiteY3" fmla="*/ 463550 h 463550"/>
                    <a:gd name="connsiteX4" fmla="*/ 695325 w 927100"/>
                    <a:gd name="connsiteY4" fmla="*/ 463550 h 463550"/>
                    <a:gd name="connsiteX5" fmla="*/ 927100 w 927100"/>
                    <a:gd name="connsiteY5" fmla="*/ 231775 h 463550"/>
                    <a:gd name="connsiteX6" fmla="*/ 695325 w 927100"/>
                    <a:gd name="connsiteY6" fmla="*/ 0 h 463550"/>
                    <a:gd name="connsiteX7" fmla="*/ 695325 w 927100"/>
                    <a:gd name="connsiteY7" fmla="*/ 370840 h 463550"/>
                    <a:gd name="connsiteX8" fmla="*/ 556260 w 927100"/>
                    <a:gd name="connsiteY8" fmla="*/ 231775 h 463550"/>
                    <a:gd name="connsiteX9" fmla="*/ 695325 w 927100"/>
                    <a:gd name="connsiteY9" fmla="*/ 92710 h 463550"/>
                    <a:gd name="connsiteX10" fmla="*/ 834390 w 927100"/>
                    <a:gd name="connsiteY10" fmla="*/ 231775 h 463550"/>
                    <a:gd name="connsiteX11" fmla="*/ 695325 w 927100"/>
                    <a:gd name="connsiteY11" fmla="*/ 370840 h 46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27100" h="463550">
                      <a:moveTo>
                        <a:pt x="695325" y="0"/>
                      </a:moveTo>
                      <a:lnTo>
                        <a:pt x="231775" y="0"/>
                      </a:lnTo>
                      <a:cubicBezTo>
                        <a:pt x="103835" y="0"/>
                        <a:pt x="0" y="103835"/>
                        <a:pt x="0" y="231775"/>
                      </a:cubicBezTo>
                      <a:cubicBezTo>
                        <a:pt x="0" y="359715"/>
                        <a:pt x="103835" y="463550"/>
                        <a:pt x="231775" y="463550"/>
                      </a:cubicBezTo>
                      <a:lnTo>
                        <a:pt x="695325" y="463550"/>
                      </a:lnTo>
                      <a:cubicBezTo>
                        <a:pt x="823265" y="463550"/>
                        <a:pt x="927100" y="359715"/>
                        <a:pt x="927100" y="231775"/>
                      </a:cubicBezTo>
                      <a:cubicBezTo>
                        <a:pt x="927100" y="103835"/>
                        <a:pt x="823265" y="0"/>
                        <a:pt x="695325" y="0"/>
                      </a:cubicBezTo>
                      <a:close/>
                      <a:moveTo>
                        <a:pt x="695325" y="370840"/>
                      </a:moveTo>
                      <a:cubicBezTo>
                        <a:pt x="618376" y="370840"/>
                        <a:pt x="556260" y="308724"/>
                        <a:pt x="556260" y="231775"/>
                      </a:cubicBezTo>
                      <a:cubicBezTo>
                        <a:pt x="556260" y="154826"/>
                        <a:pt x="618376" y="92710"/>
                        <a:pt x="695325" y="92710"/>
                      </a:cubicBezTo>
                      <a:cubicBezTo>
                        <a:pt x="772274" y="92710"/>
                        <a:pt x="834390" y="154826"/>
                        <a:pt x="834390" y="231775"/>
                      </a:cubicBezTo>
                      <a:cubicBezTo>
                        <a:pt x="834390" y="308724"/>
                        <a:pt x="772274" y="370840"/>
                        <a:pt x="695325" y="370840"/>
                      </a:cubicBezTo>
                      <a:close/>
                    </a:path>
                  </a:pathLst>
                </a:custGeom>
                <a:solidFill>
                  <a:srgbClr val="A1D7D7"/>
                </a:solidFill>
                <a:ln w="460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BF044C00-7FC6-4B40-AE5A-34CC1733F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4472" y="1732070"/>
                  <a:ext cx="2327288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EC2ED26-885F-49B7-9B32-DCD080962061}"/>
                  </a:ext>
                </a:extLst>
              </p:cNvPr>
              <p:cNvSpPr txBox="1"/>
              <p:nvPr/>
            </p:nvSpPr>
            <p:spPr>
              <a:xfrm>
                <a:off x="1419775" y="1247371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DF5842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주요</a:t>
                </a: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205AC84B-2288-426D-A94C-82D64C3E8D23}"/>
                </a:ext>
              </a:extLst>
            </p:cNvPr>
            <p:cNvGrpSpPr/>
            <p:nvPr/>
          </p:nvGrpSpPr>
          <p:grpSpPr>
            <a:xfrm>
              <a:off x="611507" y="3869052"/>
              <a:ext cx="2210858" cy="467585"/>
              <a:chOff x="1419775" y="1247371"/>
              <a:chExt cx="2210858" cy="467585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A59004DC-3555-422E-95CA-7070E18E0BBB}"/>
                  </a:ext>
                </a:extLst>
              </p:cNvPr>
              <p:cNvGrpSpPr/>
              <p:nvPr/>
            </p:nvGrpSpPr>
            <p:grpSpPr>
              <a:xfrm>
                <a:off x="1433474" y="1253291"/>
                <a:ext cx="2197159" cy="461665"/>
                <a:chOff x="1433474" y="1253291"/>
                <a:chExt cx="2197159" cy="461665"/>
              </a:xfrm>
            </p:grpSpPr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DE0250BB-389B-4398-8E13-E3CCA5A3C456}"/>
                    </a:ext>
                  </a:extLst>
                </p:cNvPr>
                <p:cNvSpPr/>
                <p:nvPr/>
              </p:nvSpPr>
              <p:spPr>
                <a:xfrm>
                  <a:off x="3517444" y="1465517"/>
                  <a:ext cx="113189" cy="113189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FED2523-0696-4071-8F9F-1C4893DD1078}"/>
                    </a:ext>
                  </a:extLst>
                </p:cNvPr>
                <p:cNvSpPr txBox="1"/>
                <p:nvPr/>
              </p:nvSpPr>
              <p:spPr>
                <a:xfrm>
                  <a:off x="1433474" y="1419880"/>
                  <a:ext cx="479868" cy="255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오전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75388CC-8336-4903-9299-DD6E35F02FAA}"/>
                    </a:ext>
                  </a:extLst>
                </p:cNvPr>
                <p:cNvSpPr txBox="1"/>
                <p:nvPr/>
              </p:nvSpPr>
              <p:spPr>
                <a:xfrm>
                  <a:off x="1696766" y="1253291"/>
                  <a:ext cx="1052114" cy="46166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10:00</a:t>
                  </a:r>
                  <a:endPara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5A7C97C1-51CB-481E-BC6A-0946D65584FC}"/>
                    </a:ext>
                  </a:extLst>
                </p:cNvPr>
                <p:cNvSpPr txBox="1"/>
                <p:nvPr/>
              </p:nvSpPr>
              <p:spPr>
                <a:xfrm>
                  <a:off x="2471790" y="1426915"/>
                  <a:ext cx="702865" cy="275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월 화 목 일</a:t>
                  </a:r>
                  <a:endParaRPr lang="ko-KR" altLang="en-US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5313762-8913-4B14-9D57-83D39412326F}"/>
                    </a:ext>
                  </a:extLst>
                </p:cNvPr>
                <p:cNvSpPr/>
                <p:nvPr/>
              </p:nvSpPr>
              <p:spPr>
                <a:xfrm>
                  <a:off x="3163089" y="1377045"/>
                  <a:ext cx="463610" cy="231805"/>
                </a:xfrm>
                <a:custGeom>
                  <a:avLst/>
                  <a:gdLst>
                    <a:gd name="connsiteX0" fmla="*/ 695325 w 927100"/>
                    <a:gd name="connsiteY0" fmla="*/ 0 h 463550"/>
                    <a:gd name="connsiteX1" fmla="*/ 231775 w 927100"/>
                    <a:gd name="connsiteY1" fmla="*/ 0 h 463550"/>
                    <a:gd name="connsiteX2" fmla="*/ 0 w 927100"/>
                    <a:gd name="connsiteY2" fmla="*/ 231775 h 463550"/>
                    <a:gd name="connsiteX3" fmla="*/ 231775 w 927100"/>
                    <a:gd name="connsiteY3" fmla="*/ 463550 h 463550"/>
                    <a:gd name="connsiteX4" fmla="*/ 695325 w 927100"/>
                    <a:gd name="connsiteY4" fmla="*/ 463550 h 463550"/>
                    <a:gd name="connsiteX5" fmla="*/ 927100 w 927100"/>
                    <a:gd name="connsiteY5" fmla="*/ 231775 h 463550"/>
                    <a:gd name="connsiteX6" fmla="*/ 695325 w 927100"/>
                    <a:gd name="connsiteY6" fmla="*/ 0 h 463550"/>
                    <a:gd name="connsiteX7" fmla="*/ 695325 w 927100"/>
                    <a:gd name="connsiteY7" fmla="*/ 370840 h 463550"/>
                    <a:gd name="connsiteX8" fmla="*/ 556260 w 927100"/>
                    <a:gd name="connsiteY8" fmla="*/ 231775 h 463550"/>
                    <a:gd name="connsiteX9" fmla="*/ 695325 w 927100"/>
                    <a:gd name="connsiteY9" fmla="*/ 92710 h 463550"/>
                    <a:gd name="connsiteX10" fmla="*/ 834390 w 927100"/>
                    <a:gd name="connsiteY10" fmla="*/ 231775 h 463550"/>
                    <a:gd name="connsiteX11" fmla="*/ 695325 w 927100"/>
                    <a:gd name="connsiteY11" fmla="*/ 370840 h 46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27100" h="463550">
                      <a:moveTo>
                        <a:pt x="695325" y="0"/>
                      </a:moveTo>
                      <a:lnTo>
                        <a:pt x="231775" y="0"/>
                      </a:lnTo>
                      <a:cubicBezTo>
                        <a:pt x="103835" y="0"/>
                        <a:pt x="0" y="103835"/>
                        <a:pt x="0" y="231775"/>
                      </a:cubicBezTo>
                      <a:cubicBezTo>
                        <a:pt x="0" y="359715"/>
                        <a:pt x="103835" y="463550"/>
                        <a:pt x="231775" y="463550"/>
                      </a:cubicBezTo>
                      <a:lnTo>
                        <a:pt x="695325" y="463550"/>
                      </a:lnTo>
                      <a:cubicBezTo>
                        <a:pt x="823265" y="463550"/>
                        <a:pt x="927100" y="359715"/>
                        <a:pt x="927100" y="231775"/>
                      </a:cubicBezTo>
                      <a:cubicBezTo>
                        <a:pt x="927100" y="103835"/>
                        <a:pt x="823265" y="0"/>
                        <a:pt x="695325" y="0"/>
                      </a:cubicBezTo>
                      <a:close/>
                      <a:moveTo>
                        <a:pt x="695325" y="370840"/>
                      </a:moveTo>
                      <a:cubicBezTo>
                        <a:pt x="618376" y="370840"/>
                        <a:pt x="556260" y="308724"/>
                        <a:pt x="556260" y="231775"/>
                      </a:cubicBezTo>
                      <a:cubicBezTo>
                        <a:pt x="556260" y="154826"/>
                        <a:pt x="618376" y="92710"/>
                        <a:pt x="695325" y="92710"/>
                      </a:cubicBezTo>
                      <a:cubicBezTo>
                        <a:pt x="772274" y="92710"/>
                        <a:pt x="834390" y="154826"/>
                        <a:pt x="834390" y="231775"/>
                      </a:cubicBezTo>
                      <a:cubicBezTo>
                        <a:pt x="834390" y="308724"/>
                        <a:pt x="772274" y="370840"/>
                        <a:pt x="695325" y="370840"/>
                      </a:cubicBezTo>
                      <a:close/>
                    </a:path>
                  </a:pathLst>
                </a:custGeom>
                <a:solidFill>
                  <a:srgbClr val="A1D7D7"/>
                </a:solidFill>
                <a:ln w="460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A60EA58-50E4-4779-BC76-195F8FED164A}"/>
                  </a:ext>
                </a:extLst>
              </p:cNvPr>
              <p:cNvSpPr txBox="1"/>
              <p:nvPr/>
            </p:nvSpPr>
            <p:spPr>
              <a:xfrm>
                <a:off x="1419775" y="1247371"/>
                <a:ext cx="4798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>
                    <a:solidFill>
                      <a:srgbClr val="A1D7D7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부</a:t>
                </a:r>
                <a:endParaRPr lang="ko-KR" altLang="en-US" sz="900" dirty="0">
                  <a:solidFill>
                    <a:srgbClr val="A1D7D7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6C5639AF-06A6-4C16-8AC8-3086F6A38D0F}"/>
                </a:ext>
              </a:extLst>
            </p:cNvPr>
            <p:cNvSpPr/>
            <p:nvPr/>
          </p:nvSpPr>
          <p:spPr>
            <a:xfrm>
              <a:off x="1698224" y="3869052"/>
              <a:ext cx="242388" cy="355904"/>
            </a:xfrm>
            <a:prstGeom prst="ellipse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래픽 123">
              <a:extLst>
                <a:ext uri="{FF2B5EF4-FFF2-40B4-BE49-F238E27FC236}">
                  <a16:creationId xmlns:a16="http://schemas.microsoft.com/office/drawing/2014/main" id="{CD8150F5-D92A-4E44-85B0-47314A9A4A49}"/>
                </a:ext>
              </a:extLst>
            </p:cNvPr>
            <p:cNvGrpSpPr/>
            <p:nvPr/>
          </p:nvGrpSpPr>
          <p:grpSpPr>
            <a:xfrm>
              <a:off x="1556238" y="3802941"/>
              <a:ext cx="476572" cy="476572"/>
              <a:chOff x="5849667" y="-242679"/>
              <a:chExt cx="1161478" cy="1161478"/>
            </a:xfrm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365CC5CE-0EDE-4330-A550-046369715F52}"/>
                  </a:ext>
                </a:extLst>
              </p:cNvPr>
              <p:cNvSpPr/>
              <p:nvPr/>
            </p:nvSpPr>
            <p:spPr>
              <a:xfrm>
                <a:off x="5849667" y="-242679"/>
                <a:ext cx="1161478" cy="1161478"/>
              </a:xfrm>
              <a:custGeom>
                <a:avLst/>
                <a:gdLst>
                  <a:gd name="connsiteX0" fmla="*/ 0 w 1161478"/>
                  <a:gd name="connsiteY0" fmla="*/ 0 h 1161478"/>
                  <a:gd name="connsiteX1" fmla="*/ 1161478 w 1161478"/>
                  <a:gd name="connsiteY1" fmla="*/ 0 h 1161478"/>
                  <a:gd name="connsiteX2" fmla="*/ 1161478 w 1161478"/>
                  <a:gd name="connsiteY2" fmla="*/ 1161478 h 1161478"/>
                  <a:gd name="connsiteX3" fmla="*/ 0 w 1161478"/>
                  <a:gd name="connsiteY3" fmla="*/ 1161478 h 116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478" h="1161478">
                    <a:moveTo>
                      <a:pt x="0" y="0"/>
                    </a:moveTo>
                    <a:lnTo>
                      <a:pt x="1161478" y="0"/>
                    </a:lnTo>
                    <a:lnTo>
                      <a:pt x="1161478" y="1161478"/>
                    </a:lnTo>
                    <a:lnTo>
                      <a:pt x="0" y="1161478"/>
                    </a:lnTo>
                    <a:close/>
                  </a:path>
                </a:pathLst>
              </a:custGeom>
              <a:noFill/>
              <a:ln w="480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D3DA8F6C-B78E-4E16-AFEB-017FBA79531C}"/>
                  </a:ext>
                </a:extLst>
              </p:cNvPr>
              <p:cNvSpPr/>
              <p:nvPr/>
            </p:nvSpPr>
            <p:spPr>
              <a:xfrm>
                <a:off x="5946456" y="-145889"/>
                <a:ext cx="967898" cy="967898"/>
              </a:xfrm>
              <a:custGeom>
                <a:avLst/>
                <a:gdLst>
                  <a:gd name="connsiteX0" fmla="*/ 483949 w 967898"/>
                  <a:gd name="connsiteY0" fmla="*/ 0 h 967898"/>
                  <a:gd name="connsiteX1" fmla="*/ 0 w 967898"/>
                  <a:gd name="connsiteY1" fmla="*/ 483949 h 967898"/>
                  <a:gd name="connsiteX2" fmla="*/ 483949 w 967898"/>
                  <a:gd name="connsiteY2" fmla="*/ 967898 h 967898"/>
                  <a:gd name="connsiteX3" fmla="*/ 967898 w 967898"/>
                  <a:gd name="connsiteY3" fmla="*/ 483949 h 967898"/>
                  <a:gd name="connsiteX4" fmla="*/ 483949 w 967898"/>
                  <a:gd name="connsiteY4" fmla="*/ 0 h 967898"/>
                  <a:gd name="connsiteX5" fmla="*/ 725924 w 967898"/>
                  <a:gd name="connsiteY5" fmla="*/ 532344 h 967898"/>
                  <a:gd name="connsiteX6" fmla="*/ 532344 w 967898"/>
                  <a:gd name="connsiteY6" fmla="*/ 532344 h 967898"/>
                  <a:gd name="connsiteX7" fmla="*/ 532344 w 967898"/>
                  <a:gd name="connsiteY7" fmla="*/ 725924 h 967898"/>
                  <a:gd name="connsiteX8" fmla="*/ 435554 w 967898"/>
                  <a:gd name="connsiteY8" fmla="*/ 725924 h 967898"/>
                  <a:gd name="connsiteX9" fmla="*/ 435554 w 967898"/>
                  <a:gd name="connsiteY9" fmla="*/ 532344 h 967898"/>
                  <a:gd name="connsiteX10" fmla="*/ 241975 w 967898"/>
                  <a:gd name="connsiteY10" fmla="*/ 532344 h 967898"/>
                  <a:gd name="connsiteX11" fmla="*/ 241975 w 967898"/>
                  <a:gd name="connsiteY11" fmla="*/ 435554 h 967898"/>
                  <a:gd name="connsiteX12" fmla="*/ 435554 w 967898"/>
                  <a:gd name="connsiteY12" fmla="*/ 435554 h 967898"/>
                  <a:gd name="connsiteX13" fmla="*/ 435554 w 967898"/>
                  <a:gd name="connsiteY13" fmla="*/ 241975 h 967898"/>
                  <a:gd name="connsiteX14" fmla="*/ 532344 w 967898"/>
                  <a:gd name="connsiteY14" fmla="*/ 241975 h 967898"/>
                  <a:gd name="connsiteX15" fmla="*/ 532344 w 967898"/>
                  <a:gd name="connsiteY15" fmla="*/ 435554 h 967898"/>
                  <a:gd name="connsiteX16" fmla="*/ 725924 w 967898"/>
                  <a:gd name="connsiteY16" fmla="*/ 435554 h 967898"/>
                  <a:gd name="connsiteX17" fmla="*/ 725924 w 967898"/>
                  <a:gd name="connsiteY17" fmla="*/ 532344 h 967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7898" h="967898">
                    <a:moveTo>
                      <a:pt x="483949" y="0"/>
                    </a:moveTo>
                    <a:cubicBezTo>
                      <a:pt x="216809" y="0"/>
                      <a:pt x="0" y="216809"/>
                      <a:pt x="0" y="483949"/>
                    </a:cubicBezTo>
                    <a:cubicBezTo>
                      <a:pt x="0" y="751089"/>
                      <a:pt x="216809" y="967898"/>
                      <a:pt x="483949" y="967898"/>
                    </a:cubicBezTo>
                    <a:cubicBezTo>
                      <a:pt x="751089" y="967898"/>
                      <a:pt x="967898" y="751089"/>
                      <a:pt x="967898" y="483949"/>
                    </a:cubicBezTo>
                    <a:cubicBezTo>
                      <a:pt x="967898" y="216809"/>
                      <a:pt x="751089" y="0"/>
                      <a:pt x="483949" y="0"/>
                    </a:cubicBezTo>
                    <a:close/>
                    <a:moveTo>
                      <a:pt x="725924" y="532344"/>
                    </a:moveTo>
                    <a:lnTo>
                      <a:pt x="532344" y="532344"/>
                    </a:lnTo>
                    <a:lnTo>
                      <a:pt x="532344" y="725924"/>
                    </a:lnTo>
                    <a:lnTo>
                      <a:pt x="435554" y="725924"/>
                    </a:lnTo>
                    <a:lnTo>
                      <a:pt x="435554" y="532344"/>
                    </a:lnTo>
                    <a:lnTo>
                      <a:pt x="241975" y="532344"/>
                    </a:lnTo>
                    <a:lnTo>
                      <a:pt x="241975" y="435554"/>
                    </a:lnTo>
                    <a:lnTo>
                      <a:pt x="435554" y="435554"/>
                    </a:lnTo>
                    <a:lnTo>
                      <a:pt x="435554" y="241975"/>
                    </a:lnTo>
                    <a:lnTo>
                      <a:pt x="532344" y="241975"/>
                    </a:lnTo>
                    <a:lnTo>
                      <a:pt x="532344" y="435554"/>
                    </a:lnTo>
                    <a:lnTo>
                      <a:pt x="725924" y="435554"/>
                    </a:lnTo>
                    <a:lnTo>
                      <a:pt x="725924" y="532344"/>
                    </a:lnTo>
                    <a:close/>
                  </a:path>
                </a:pathLst>
              </a:custGeom>
              <a:solidFill>
                <a:srgbClr val="A1D7D7"/>
              </a:solidFill>
              <a:ln w="480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194FB61E-1B68-4421-89C0-174010E49095}"/>
                </a:ext>
              </a:extLst>
            </p:cNvPr>
            <p:cNvSpPr/>
            <p:nvPr/>
          </p:nvSpPr>
          <p:spPr>
            <a:xfrm>
              <a:off x="2402815" y="2366109"/>
              <a:ext cx="461883" cy="230942"/>
            </a:xfrm>
            <a:custGeom>
              <a:avLst/>
              <a:gdLst>
                <a:gd name="connsiteX0" fmla="*/ 695325 w 927100"/>
                <a:gd name="connsiteY0" fmla="*/ 0 h 463550"/>
                <a:gd name="connsiteX1" fmla="*/ 231775 w 927100"/>
                <a:gd name="connsiteY1" fmla="*/ 0 h 463550"/>
                <a:gd name="connsiteX2" fmla="*/ 0 w 927100"/>
                <a:gd name="connsiteY2" fmla="*/ 231775 h 463550"/>
                <a:gd name="connsiteX3" fmla="*/ 231775 w 927100"/>
                <a:gd name="connsiteY3" fmla="*/ 463550 h 463550"/>
                <a:gd name="connsiteX4" fmla="*/ 695325 w 927100"/>
                <a:gd name="connsiteY4" fmla="*/ 463550 h 463550"/>
                <a:gd name="connsiteX5" fmla="*/ 927100 w 927100"/>
                <a:gd name="connsiteY5" fmla="*/ 231775 h 463550"/>
                <a:gd name="connsiteX6" fmla="*/ 695325 w 927100"/>
                <a:gd name="connsiteY6" fmla="*/ 0 h 463550"/>
                <a:gd name="connsiteX7" fmla="*/ 231775 w 927100"/>
                <a:gd name="connsiteY7" fmla="*/ 370840 h 463550"/>
                <a:gd name="connsiteX8" fmla="*/ 92710 w 927100"/>
                <a:gd name="connsiteY8" fmla="*/ 231775 h 463550"/>
                <a:gd name="connsiteX9" fmla="*/ 231775 w 927100"/>
                <a:gd name="connsiteY9" fmla="*/ 92710 h 463550"/>
                <a:gd name="connsiteX10" fmla="*/ 370840 w 927100"/>
                <a:gd name="connsiteY10" fmla="*/ 231775 h 463550"/>
                <a:gd name="connsiteX11" fmla="*/ 231775 w 927100"/>
                <a:gd name="connsiteY11" fmla="*/ 37084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7100" h="463550">
                  <a:moveTo>
                    <a:pt x="695325" y="0"/>
                  </a:moveTo>
                  <a:lnTo>
                    <a:pt x="231775" y="0"/>
                  </a:lnTo>
                  <a:cubicBezTo>
                    <a:pt x="103835" y="0"/>
                    <a:pt x="0" y="103835"/>
                    <a:pt x="0" y="231775"/>
                  </a:cubicBezTo>
                  <a:cubicBezTo>
                    <a:pt x="0" y="359715"/>
                    <a:pt x="103835" y="463550"/>
                    <a:pt x="231775" y="463550"/>
                  </a:cubicBezTo>
                  <a:lnTo>
                    <a:pt x="695325" y="463550"/>
                  </a:lnTo>
                  <a:cubicBezTo>
                    <a:pt x="823265" y="463550"/>
                    <a:pt x="927100" y="359715"/>
                    <a:pt x="927100" y="231775"/>
                  </a:cubicBezTo>
                  <a:cubicBezTo>
                    <a:pt x="927100" y="103835"/>
                    <a:pt x="823265" y="0"/>
                    <a:pt x="695325" y="0"/>
                  </a:cubicBezTo>
                  <a:close/>
                  <a:moveTo>
                    <a:pt x="231775" y="370840"/>
                  </a:moveTo>
                  <a:cubicBezTo>
                    <a:pt x="154826" y="370840"/>
                    <a:pt x="92710" y="308724"/>
                    <a:pt x="92710" y="231775"/>
                  </a:cubicBezTo>
                  <a:cubicBezTo>
                    <a:pt x="92710" y="154826"/>
                    <a:pt x="154826" y="92710"/>
                    <a:pt x="231775" y="92710"/>
                  </a:cubicBezTo>
                  <a:cubicBezTo>
                    <a:pt x="308724" y="92710"/>
                    <a:pt x="370840" y="154826"/>
                    <a:pt x="370840" y="231775"/>
                  </a:cubicBezTo>
                  <a:cubicBezTo>
                    <a:pt x="370840" y="308724"/>
                    <a:pt x="308724" y="370840"/>
                    <a:pt x="231775" y="370840"/>
                  </a:cubicBezTo>
                  <a:close/>
                </a:path>
              </a:pathLst>
            </a:custGeom>
            <a:solidFill>
              <a:srgbClr val="606060"/>
            </a:solidFill>
            <a:ln w="460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1" name="그래픽 399">
            <a:extLst>
              <a:ext uri="{FF2B5EF4-FFF2-40B4-BE49-F238E27FC236}">
                <a16:creationId xmlns:a16="http://schemas.microsoft.com/office/drawing/2014/main" id="{2D5E8A88-0596-473C-A5E2-9BD4687F6DA2}"/>
              </a:ext>
            </a:extLst>
          </p:cNvPr>
          <p:cNvGrpSpPr/>
          <p:nvPr/>
        </p:nvGrpSpPr>
        <p:grpSpPr>
          <a:xfrm>
            <a:off x="1556238" y="916744"/>
            <a:ext cx="137569" cy="137569"/>
            <a:chOff x="7002780" y="1726100"/>
            <a:chExt cx="228600" cy="228600"/>
          </a:xfrm>
        </p:grpSpPr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6380E1C-1D56-4D0E-9172-B0CD553E051A}"/>
                </a:ext>
              </a:extLst>
            </p:cNvPr>
            <p:cNvSpPr/>
            <p:nvPr/>
          </p:nvSpPr>
          <p:spPr>
            <a:xfrm>
              <a:off x="7002780" y="1726100"/>
              <a:ext cx="228600" cy="22860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0AB15C08-301E-4512-A856-5D096CF8E9C5}"/>
                </a:ext>
              </a:extLst>
            </p:cNvPr>
            <p:cNvSpPr/>
            <p:nvPr/>
          </p:nvSpPr>
          <p:spPr>
            <a:xfrm>
              <a:off x="7031355" y="1766450"/>
              <a:ext cx="171450" cy="152401"/>
            </a:xfrm>
            <a:custGeom>
              <a:avLst/>
              <a:gdLst>
                <a:gd name="connsiteX0" fmla="*/ 161925 w 171450"/>
                <a:gd name="connsiteY0" fmla="*/ 0 h 152400"/>
                <a:gd name="connsiteX1" fmla="*/ 9525 w 171450"/>
                <a:gd name="connsiteY1" fmla="*/ 0 h 152400"/>
                <a:gd name="connsiteX2" fmla="*/ 9525 w 171450"/>
                <a:gd name="connsiteY2" fmla="*/ 19050 h 152400"/>
                <a:gd name="connsiteX3" fmla="*/ 161925 w 171450"/>
                <a:gd name="connsiteY3" fmla="*/ 19050 h 152400"/>
                <a:gd name="connsiteX4" fmla="*/ 161925 w 171450"/>
                <a:gd name="connsiteY4" fmla="*/ 0 h 152400"/>
                <a:gd name="connsiteX5" fmla="*/ 171450 w 171450"/>
                <a:gd name="connsiteY5" fmla="*/ 95250 h 152400"/>
                <a:gd name="connsiteX6" fmla="*/ 171450 w 171450"/>
                <a:gd name="connsiteY6" fmla="*/ 76200 h 152400"/>
                <a:gd name="connsiteX7" fmla="*/ 161925 w 171450"/>
                <a:gd name="connsiteY7" fmla="*/ 28575 h 152400"/>
                <a:gd name="connsiteX8" fmla="*/ 9525 w 171450"/>
                <a:gd name="connsiteY8" fmla="*/ 28575 h 152400"/>
                <a:gd name="connsiteX9" fmla="*/ 0 w 171450"/>
                <a:gd name="connsiteY9" fmla="*/ 76200 h 152400"/>
                <a:gd name="connsiteX10" fmla="*/ 0 w 171450"/>
                <a:gd name="connsiteY10" fmla="*/ 95250 h 152400"/>
                <a:gd name="connsiteX11" fmla="*/ 9525 w 171450"/>
                <a:gd name="connsiteY11" fmla="*/ 95250 h 152400"/>
                <a:gd name="connsiteX12" fmla="*/ 9525 w 171450"/>
                <a:gd name="connsiteY12" fmla="*/ 152400 h 152400"/>
                <a:gd name="connsiteX13" fmla="*/ 104775 w 171450"/>
                <a:gd name="connsiteY13" fmla="*/ 152400 h 152400"/>
                <a:gd name="connsiteX14" fmla="*/ 104775 w 171450"/>
                <a:gd name="connsiteY14" fmla="*/ 95250 h 152400"/>
                <a:gd name="connsiteX15" fmla="*/ 142875 w 171450"/>
                <a:gd name="connsiteY15" fmla="*/ 95250 h 152400"/>
                <a:gd name="connsiteX16" fmla="*/ 142875 w 171450"/>
                <a:gd name="connsiteY16" fmla="*/ 152400 h 152400"/>
                <a:gd name="connsiteX17" fmla="*/ 161925 w 171450"/>
                <a:gd name="connsiteY17" fmla="*/ 152400 h 152400"/>
                <a:gd name="connsiteX18" fmla="*/ 161925 w 171450"/>
                <a:gd name="connsiteY18" fmla="*/ 95250 h 152400"/>
                <a:gd name="connsiteX19" fmla="*/ 171450 w 171450"/>
                <a:gd name="connsiteY19" fmla="*/ 95250 h 152400"/>
                <a:gd name="connsiteX20" fmla="*/ 85725 w 171450"/>
                <a:gd name="connsiteY20" fmla="*/ 133350 h 152400"/>
                <a:gd name="connsiteX21" fmla="*/ 28575 w 171450"/>
                <a:gd name="connsiteY21" fmla="*/ 133350 h 152400"/>
                <a:gd name="connsiteX22" fmla="*/ 28575 w 171450"/>
                <a:gd name="connsiteY22" fmla="*/ 95250 h 152400"/>
                <a:gd name="connsiteX23" fmla="*/ 85725 w 171450"/>
                <a:gd name="connsiteY23" fmla="*/ 95250 h 152400"/>
                <a:gd name="connsiteX24" fmla="*/ 85725 w 171450"/>
                <a:gd name="connsiteY24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450" h="152400">
                  <a:moveTo>
                    <a:pt x="161925" y="0"/>
                  </a:moveTo>
                  <a:lnTo>
                    <a:pt x="9525" y="0"/>
                  </a:lnTo>
                  <a:lnTo>
                    <a:pt x="9525" y="19050"/>
                  </a:lnTo>
                  <a:lnTo>
                    <a:pt x="161925" y="19050"/>
                  </a:lnTo>
                  <a:lnTo>
                    <a:pt x="161925" y="0"/>
                  </a:lnTo>
                  <a:close/>
                  <a:moveTo>
                    <a:pt x="171450" y="95250"/>
                  </a:moveTo>
                  <a:lnTo>
                    <a:pt x="171450" y="76200"/>
                  </a:lnTo>
                  <a:lnTo>
                    <a:pt x="161925" y="28575"/>
                  </a:lnTo>
                  <a:lnTo>
                    <a:pt x="9525" y="28575"/>
                  </a:lnTo>
                  <a:lnTo>
                    <a:pt x="0" y="76200"/>
                  </a:lnTo>
                  <a:lnTo>
                    <a:pt x="0" y="95250"/>
                  </a:lnTo>
                  <a:lnTo>
                    <a:pt x="9525" y="95250"/>
                  </a:lnTo>
                  <a:lnTo>
                    <a:pt x="9525" y="152400"/>
                  </a:lnTo>
                  <a:lnTo>
                    <a:pt x="104775" y="152400"/>
                  </a:lnTo>
                  <a:lnTo>
                    <a:pt x="104775" y="95250"/>
                  </a:lnTo>
                  <a:lnTo>
                    <a:pt x="142875" y="95250"/>
                  </a:lnTo>
                  <a:lnTo>
                    <a:pt x="142875" y="152400"/>
                  </a:lnTo>
                  <a:lnTo>
                    <a:pt x="161925" y="152400"/>
                  </a:lnTo>
                  <a:lnTo>
                    <a:pt x="161925" y="95250"/>
                  </a:lnTo>
                  <a:lnTo>
                    <a:pt x="171450" y="95250"/>
                  </a:lnTo>
                  <a:close/>
                  <a:moveTo>
                    <a:pt x="85725" y="133350"/>
                  </a:moveTo>
                  <a:lnTo>
                    <a:pt x="28575" y="133350"/>
                  </a:lnTo>
                  <a:lnTo>
                    <a:pt x="28575" y="95250"/>
                  </a:lnTo>
                  <a:lnTo>
                    <a:pt x="85725" y="95250"/>
                  </a:lnTo>
                  <a:lnTo>
                    <a:pt x="85725" y="1333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2B3C21A5-97BC-4C98-B15F-1FB58962B2BB}"/>
              </a:ext>
            </a:extLst>
          </p:cNvPr>
          <p:cNvGrpSpPr/>
          <p:nvPr/>
        </p:nvGrpSpPr>
        <p:grpSpPr>
          <a:xfrm>
            <a:off x="3386682" y="327912"/>
            <a:ext cx="2352479" cy="4602339"/>
            <a:chOff x="3387246" y="295881"/>
            <a:chExt cx="2352479" cy="4602339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47D76E67-73D9-496F-B067-488D72B36F8D}"/>
                </a:ext>
              </a:extLst>
            </p:cNvPr>
            <p:cNvSpPr/>
            <p:nvPr/>
          </p:nvSpPr>
          <p:spPr>
            <a:xfrm>
              <a:off x="3398249" y="408715"/>
              <a:ext cx="2330473" cy="4259025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E5F1821F-9E92-46FC-B4A1-DDE7769CF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3412440" y="4639914"/>
              <a:ext cx="2324101" cy="258306"/>
            </a:xfrm>
            <a:prstGeom prst="rect">
              <a:avLst/>
            </a:prstGeom>
          </p:spPr>
        </p:pic>
        <p:grpSp>
          <p:nvGrpSpPr>
            <p:cNvPr id="242" name="그래픽 56">
              <a:extLst>
                <a:ext uri="{FF2B5EF4-FFF2-40B4-BE49-F238E27FC236}">
                  <a16:creationId xmlns:a16="http://schemas.microsoft.com/office/drawing/2014/main" id="{1024AA81-14C3-4E0E-883F-D87A836A7B9B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5506193" y="509723"/>
              <a:ext cx="215727" cy="215727"/>
              <a:chOff x="6892292" y="1535338"/>
              <a:chExt cx="689286" cy="689286"/>
            </a:xfrm>
          </p:grpSpPr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87C4C3DA-E13A-49F7-B74D-2E1E02D07D86}"/>
                  </a:ext>
                </a:extLst>
              </p:cNvPr>
              <p:cNvSpPr/>
              <p:nvPr/>
            </p:nvSpPr>
            <p:spPr>
              <a:xfrm>
                <a:off x="6892292" y="1535338"/>
                <a:ext cx="689286" cy="689286"/>
              </a:xfrm>
              <a:custGeom>
                <a:avLst/>
                <a:gdLst>
                  <a:gd name="connsiteX0" fmla="*/ 0 w 689286"/>
                  <a:gd name="connsiteY0" fmla="*/ 0 h 689286"/>
                  <a:gd name="connsiteX1" fmla="*/ 689286 w 689286"/>
                  <a:gd name="connsiteY1" fmla="*/ 0 h 689286"/>
                  <a:gd name="connsiteX2" fmla="*/ 689286 w 689286"/>
                  <a:gd name="connsiteY2" fmla="*/ 689286 h 689286"/>
                  <a:gd name="connsiteX3" fmla="*/ 0 w 689286"/>
                  <a:gd name="connsiteY3" fmla="*/ 689286 h 68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286" h="689286">
                    <a:moveTo>
                      <a:pt x="0" y="0"/>
                    </a:moveTo>
                    <a:lnTo>
                      <a:pt x="689286" y="0"/>
                    </a:lnTo>
                    <a:lnTo>
                      <a:pt x="689286" y="689286"/>
                    </a:lnTo>
                    <a:lnTo>
                      <a:pt x="0" y="689286"/>
                    </a:lnTo>
                    <a:close/>
                  </a:path>
                </a:pathLst>
              </a:custGeom>
              <a:no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973F2BEB-5CAD-4578-9FC3-D71037912260}"/>
                  </a:ext>
                </a:extLst>
              </p:cNvPr>
              <p:cNvSpPr/>
              <p:nvPr/>
            </p:nvSpPr>
            <p:spPr>
              <a:xfrm>
                <a:off x="7007173" y="1822540"/>
                <a:ext cx="459524" cy="114881"/>
              </a:xfrm>
              <a:custGeom>
                <a:avLst/>
                <a:gdLst>
                  <a:gd name="connsiteX0" fmla="*/ 57441 w 459524"/>
                  <a:gd name="connsiteY0" fmla="*/ 0 h 114881"/>
                  <a:gd name="connsiteX1" fmla="*/ 0 w 459524"/>
                  <a:gd name="connsiteY1" fmla="*/ 57441 h 114881"/>
                  <a:gd name="connsiteX2" fmla="*/ 57441 w 459524"/>
                  <a:gd name="connsiteY2" fmla="*/ 114881 h 114881"/>
                  <a:gd name="connsiteX3" fmla="*/ 114881 w 459524"/>
                  <a:gd name="connsiteY3" fmla="*/ 57441 h 114881"/>
                  <a:gd name="connsiteX4" fmla="*/ 57441 w 459524"/>
                  <a:gd name="connsiteY4" fmla="*/ 0 h 114881"/>
                  <a:gd name="connsiteX5" fmla="*/ 402084 w 459524"/>
                  <a:gd name="connsiteY5" fmla="*/ 0 h 114881"/>
                  <a:gd name="connsiteX6" fmla="*/ 344643 w 459524"/>
                  <a:gd name="connsiteY6" fmla="*/ 57441 h 114881"/>
                  <a:gd name="connsiteX7" fmla="*/ 402084 w 459524"/>
                  <a:gd name="connsiteY7" fmla="*/ 114881 h 114881"/>
                  <a:gd name="connsiteX8" fmla="*/ 459524 w 459524"/>
                  <a:gd name="connsiteY8" fmla="*/ 57441 h 114881"/>
                  <a:gd name="connsiteX9" fmla="*/ 402084 w 459524"/>
                  <a:gd name="connsiteY9" fmla="*/ 0 h 114881"/>
                  <a:gd name="connsiteX10" fmla="*/ 229762 w 459524"/>
                  <a:gd name="connsiteY10" fmla="*/ 0 h 114881"/>
                  <a:gd name="connsiteX11" fmla="*/ 172322 w 459524"/>
                  <a:gd name="connsiteY11" fmla="*/ 57441 h 114881"/>
                  <a:gd name="connsiteX12" fmla="*/ 229762 w 459524"/>
                  <a:gd name="connsiteY12" fmla="*/ 114881 h 114881"/>
                  <a:gd name="connsiteX13" fmla="*/ 287203 w 459524"/>
                  <a:gd name="connsiteY13" fmla="*/ 57441 h 114881"/>
                  <a:gd name="connsiteX14" fmla="*/ 229762 w 459524"/>
                  <a:gd name="connsiteY14" fmla="*/ 0 h 11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9524" h="114881">
                    <a:moveTo>
                      <a:pt x="57441" y="0"/>
                    </a:moveTo>
                    <a:cubicBezTo>
                      <a:pt x="25848" y="0"/>
                      <a:pt x="0" y="25848"/>
                      <a:pt x="0" y="57441"/>
                    </a:cubicBezTo>
                    <a:cubicBezTo>
                      <a:pt x="0" y="89033"/>
                      <a:pt x="25848" y="114881"/>
                      <a:pt x="57441" y="114881"/>
                    </a:cubicBezTo>
                    <a:cubicBezTo>
                      <a:pt x="89033" y="114881"/>
                      <a:pt x="114881" y="89033"/>
                      <a:pt x="114881" y="57441"/>
                    </a:cubicBezTo>
                    <a:cubicBezTo>
                      <a:pt x="114881" y="25848"/>
                      <a:pt x="89033" y="0"/>
                      <a:pt x="57441" y="0"/>
                    </a:cubicBezTo>
                    <a:close/>
                    <a:moveTo>
                      <a:pt x="402084" y="0"/>
                    </a:moveTo>
                    <a:cubicBezTo>
                      <a:pt x="370491" y="0"/>
                      <a:pt x="344643" y="25848"/>
                      <a:pt x="344643" y="57441"/>
                    </a:cubicBezTo>
                    <a:cubicBezTo>
                      <a:pt x="344643" y="89033"/>
                      <a:pt x="370491" y="114881"/>
                      <a:pt x="402084" y="114881"/>
                    </a:cubicBezTo>
                    <a:cubicBezTo>
                      <a:pt x="433676" y="114881"/>
                      <a:pt x="459524" y="89033"/>
                      <a:pt x="459524" y="57441"/>
                    </a:cubicBezTo>
                    <a:cubicBezTo>
                      <a:pt x="459524" y="25848"/>
                      <a:pt x="433676" y="0"/>
                      <a:pt x="402084" y="0"/>
                    </a:cubicBezTo>
                    <a:close/>
                    <a:moveTo>
                      <a:pt x="229762" y="0"/>
                    </a:moveTo>
                    <a:cubicBezTo>
                      <a:pt x="198170" y="0"/>
                      <a:pt x="172322" y="25848"/>
                      <a:pt x="172322" y="57441"/>
                    </a:cubicBezTo>
                    <a:cubicBezTo>
                      <a:pt x="172322" y="89033"/>
                      <a:pt x="198170" y="114881"/>
                      <a:pt x="229762" y="114881"/>
                    </a:cubicBezTo>
                    <a:cubicBezTo>
                      <a:pt x="261354" y="114881"/>
                      <a:pt x="287203" y="89033"/>
                      <a:pt x="287203" y="57441"/>
                    </a:cubicBezTo>
                    <a:cubicBezTo>
                      <a:pt x="287203" y="25848"/>
                      <a:pt x="261354" y="0"/>
                      <a:pt x="229762" y="0"/>
                    </a:cubicBezTo>
                    <a:close/>
                  </a:path>
                </a:pathLst>
              </a:custGeom>
              <a:solidFill>
                <a:srgbClr val="60606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803BEE4-83A4-4298-829E-97122AFDBA6A}"/>
                </a:ext>
              </a:extLst>
            </p:cNvPr>
            <p:cNvSpPr/>
            <p:nvPr/>
          </p:nvSpPr>
          <p:spPr>
            <a:xfrm>
              <a:off x="3423096" y="4304886"/>
              <a:ext cx="2316629" cy="334743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9FB00FF-1078-4163-ACF1-1F492D16F3E6}"/>
                </a:ext>
              </a:extLst>
            </p:cNvPr>
            <p:cNvSpPr txBox="1"/>
            <p:nvPr/>
          </p:nvSpPr>
          <p:spPr>
            <a:xfrm>
              <a:off x="4088644" y="492068"/>
              <a:ext cx="967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첫걸음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2AF4BD0-D0F9-47FE-88D9-78785021BA1F}"/>
                </a:ext>
              </a:extLst>
            </p:cNvPr>
            <p:cNvSpPr/>
            <p:nvPr/>
          </p:nvSpPr>
          <p:spPr>
            <a:xfrm>
              <a:off x="3406512" y="428358"/>
              <a:ext cx="373640" cy="37364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A83271AB-2725-49A9-B92A-210B7797F926}"/>
                </a:ext>
              </a:extLst>
            </p:cNvPr>
            <p:cNvGrpSpPr/>
            <p:nvPr/>
          </p:nvGrpSpPr>
          <p:grpSpPr>
            <a:xfrm>
              <a:off x="3405061" y="295881"/>
              <a:ext cx="2330473" cy="141575"/>
              <a:chOff x="2732190" y="304041"/>
              <a:chExt cx="2330473" cy="141575"/>
            </a:xfrm>
          </p:grpSpPr>
          <p:pic>
            <p:nvPicPr>
              <p:cNvPr id="314" name="그림 3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0E5F8C57-0417-4F8A-A854-11F2910052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2190" y="30404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315" name="그림 3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4CC375F-33A1-4D4B-B100-D2C636983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</p:grp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54D64135-38BC-44DD-BD22-1DD686FFD7EF}"/>
                </a:ext>
              </a:extLst>
            </p:cNvPr>
            <p:cNvCxnSpPr>
              <a:cxnSpLocks/>
            </p:cNvCxnSpPr>
            <p:nvPr/>
          </p:nvCxnSpPr>
          <p:spPr>
            <a:xfrm>
              <a:off x="3415712" y="784320"/>
              <a:ext cx="2316629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A004B9FE-11A6-480D-97EC-F3A1AF441B75}"/>
                </a:ext>
              </a:extLst>
            </p:cNvPr>
            <p:cNvGrpSpPr/>
            <p:nvPr/>
          </p:nvGrpSpPr>
          <p:grpSpPr>
            <a:xfrm>
              <a:off x="3528846" y="1175331"/>
              <a:ext cx="1973797" cy="646331"/>
              <a:chOff x="3366557" y="1175331"/>
              <a:chExt cx="1973797" cy="646331"/>
            </a:xfrm>
          </p:grpSpPr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9AAD8398-1D34-4339-96CA-4807FBEA9962}"/>
                  </a:ext>
                </a:extLst>
              </p:cNvPr>
              <p:cNvSpPr txBox="1"/>
              <p:nvPr/>
            </p:nvSpPr>
            <p:spPr>
              <a:xfrm>
                <a:off x="3822466" y="1175331"/>
                <a:ext cx="15178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DF584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7 : 00</a:t>
                </a:r>
                <a:endParaRPr lang="ko-KR" altLang="en-US" sz="3600" dirty="0">
                  <a:solidFill>
                    <a:srgbClr val="DF5842"/>
                  </a:solidFill>
                  <a:latin typeface="Segoe UI Black" panose="020B0A02040204020203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1771350D-C75F-4337-97E5-C0F02C995A32}"/>
                  </a:ext>
                </a:extLst>
              </p:cNvPr>
              <p:cNvSpPr txBox="1"/>
              <p:nvPr/>
            </p:nvSpPr>
            <p:spPr>
              <a:xfrm>
                <a:off x="3366557" y="1251298"/>
                <a:ext cx="6073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F5842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오전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4E4E7E66-76C5-40FC-B1AF-CFD9A2EA89FF}"/>
                  </a:ext>
                </a:extLst>
              </p:cNvPr>
              <p:cNvSpPr txBox="1"/>
              <p:nvPr/>
            </p:nvSpPr>
            <p:spPr>
              <a:xfrm>
                <a:off x="3366557" y="1526167"/>
                <a:ext cx="607314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bg2">
                        <a:lumMod val="7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오후</a:t>
                </a:r>
                <a:endParaRPr lang="ko-KR" altLang="en-US" sz="1100" dirty="0">
                  <a:solidFill>
                    <a:schemeClr val="bg2">
                      <a:lumMod val="7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EC08DF0D-5401-4E09-B320-F50887D130D2}"/>
                </a:ext>
              </a:extLst>
            </p:cNvPr>
            <p:cNvSpPr txBox="1"/>
            <p:nvPr/>
          </p:nvSpPr>
          <p:spPr>
            <a:xfrm>
              <a:off x="3400881" y="1878062"/>
              <a:ext cx="4905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요일</a:t>
              </a:r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E252712C-C1EC-44EC-8E83-2031E5538C32}"/>
                </a:ext>
              </a:extLst>
            </p:cNvPr>
            <p:cNvGrpSpPr/>
            <p:nvPr/>
          </p:nvGrpSpPr>
          <p:grpSpPr>
            <a:xfrm>
              <a:off x="3434361" y="2173384"/>
              <a:ext cx="2256455" cy="359294"/>
              <a:chOff x="3434361" y="2142430"/>
              <a:chExt cx="2256455" cy="359294"/>
            </a:xfrm>
          </p:grpSpPr>
          <p:sp>
            <p:nvSpPr>
              <p:cNvPr id="358" name="타원 357">
                <a:extLst>
                  <a:ext uri="{FF2B5EF4-FFF2-40B4-BE49-F238E27FC236}">
                    <a16:creationId xmlns:a16="http://schemas.microsoft.com/office/drawing/2014/main" id="{8C4608C5-60B0-4638-955E-BBE588587417}"/>
                  </a:ext>
                </a:extLst>
              </p:cNvPr>
              <p:cNvSpPr/>
              <p:nvPr/>
            </p:nvSpPr>
            <p:spPr>
              <a:xfrm>
                <a:off x="3434361" y="2142430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월</a:t>
                </a:r>
              </a:p>
            </p:txBody>
          </p:sp>
          <p:sp>
            <p:nvSpPr>
              <p:cNvPr id="359" name="타원 358">
                <a:extLst>
                  <a:ext uri="{FF2B5EF4-FFF2-40B4-BE49-F238E27FC236}">
                    <a16:creationId xmlns:a16="http://schemas.microsoft.com/office/drawing/2014/main" id="{DEDC8162-CF97-44A9-9BA4-2A3366E27515}"/>
                  </a:ext>
                </a:extLst>
              </p:cNvPr>
              <p:cNvSpPr/>
              <p:nvPr/>
            </p:nvSpPr>
            <p:spPr>
              <a:xfrm>
                <a:off x="3757966" y="2149842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화</a:t>
                </a:r>
              </a:p>
            </p:txBody>
          </p:sp>
          <p:sp>
            <p:nvSpPr>
              <p:cNvPr id="360" name="타원 359">
                <a:extLst>
                  <a:ext uri="{FF2B5EF4-FFF2-40B4-BE49-F238E27FC236}">
                    <a16:creationId xmlns:a16="http://schemas.microsoft.com/office/drawing/2014/main" id="{06C48021-CF0B-43A9-AE84-8786A8512D40}"/>
                  </a:ext>
                </a:extLst>
              </p:cNvPr>
              <p:cNvSpPr/>
              <p:nvPr/>
            </p:nvSpPr>
            <p:spPr>
              <a:xfrm>
                <a:off x="4081571" y="2157254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수</a:t>
                </a:r>
              </a:p>
            </p:txBody>
          </p:sp>
          <p:sp>
            <p:nvSpPr>
              <p:cNvPr id="361" name="타원 360">
                <a:extLst>
                  <a:ext uri="{FF2B5EF4-FFF2-40B4-BE49-F238E27FC236}">
                    <a16:creationId xmlns:a16="http://schemas.microsoft.com/office/drawing/2014/main" id="{A7318617-9F31-43B9-A58F-E09FD766175A}"/>
                  </a:ext>
                </a:extLst>
              </p:cNvPr>
              <p:cNvSpPr/>
              <p:nvPr/>
            </p:nvSpPr>
            <p:spPr>
              <a:xfrm>
                <a:off x="4405176" y="2164666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목</a:t>
                </a:r>
              </a:p>
            </p:txBody>
          </p:sp>
          <p:sp>
            <p:nvSpPr>
              <p:cNvPr id="362" name="타원 361">
                <a:extLst>
                  <a:ext uri="{FF2B5EF4-FFF2-40B4-BE49-F238E27FC236}">
                    <a16:creationId xmlns:a16="http://schemas.microsoft.com/office/drawing/2014/main" id="{79A1B55F-342C-40A6-A6A3-7C229A1EA802}"/>
                  </a:ext>
                </a:extLst>
              </p:cNvPr>
              <p:cNvSpPr/>
              <p:nvPr/>
            </p:nvSpPr>
            <p:spPr>
              <a:xfrm>
                <a:off x="4728781" y="2172078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금</a:t>
                </a:r>
              </a:p>
            </p:txBody>
          </p:sp>
          <p:sp>
            <p:nvSpPr>
              <p:cNvPr id="363" name="타원 362">
                <a:extLst>
                  <a:ext uri="{FF2B5EF4-FFF2-40B4-BE49-F238E27FC236}">
                    <a16:creationId xmlns:a16="http://schemas.microsoft.com/office/drawing/2014/main" id="{A9C9167D-7ACA-4D57-AB80-838E9EAE0D95}"/>
                  </a:ext>
                </a:extLst>
              </p:cNvPr>
              <p:cNvSpPr/>
              <p:nvPr/>
            </p:nvSpPr>
            <p:spPr>
              <a:xfrm>
                <a:off x="5052386" y="2179490"/>
                <a:ext cx="314822" cy="314822"/>
              </a:xfrm>
              <a:prstGeom prst="ellipse">
                <a:avLst/>
              </a:prstGeom>
              <a:solidFill>
                <a:srgbClr val="DF5842"/>
              </a:solidFill>
              <a:ln w="9525">
                <a:solidFill>
                  <a:srgbClr val="DF58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rgbClr val="EDEEE9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토</a:t>
                </a:r>
              </a:p>
            </p:txBody>
          </p:sp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015A26BD-677C-4DD0-9FA0-2DDBB4B23C5D}"/>
                  </a:ext>
                </a:extLst>
              </p:cNvPr>
              <p:cNvSpPr/>
              <p:nvPr/>
            </p:nvSpPr>
            <p:spPr>
              <a:xfrm>
                <a:off x="5375994" y="2186902"/>
                <a:ext cx="314822" cy="314822"/>
              </a:xfrm>
              <a:prstGeom prst="ellipse">
                <a:avLst/>
              </a:prstGeom>
              <a:noFill/>
              <a:ln w="9525">
                <a:solidFill>
                  <a:srgbClr val="A1D7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일</a:t>
                </a:r>
              </a:p>
            </p:txBody>
          </p:sp>
        </p:grp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2697776-461B-4DFA-844A-2C487B024A69}"/>
                </a:ext>
              </a:extLst>
            </p:cNvPr>
            <p:cNvSpPr txBox="1"/>
            <p:nvPr/>
          </p:nvSpPr>
          <p:spPr>
            <a:xfrm>
              <a:off x="4807127" y="1878062"/>
              <a:ext cx="4905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반복</a:t>
              </a:r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838DC1D-7D02-492D-9950-F2A3DBAE0B51}"/>
                </a:ext>
              </a:extLst>
            </p:cNvPr>
            <p:cNvSpPr/>
            <p:nvPr/>
          </p:nvSpPr>
          <p:spPr>
            <a:xfrm>
              <a:off x="5273150" y="1920273"/>
              <a:ext cx="354375" cy="177188"/>
            </a:xfrm>
            <a:custGeom>
              <a:avLst/>
              <a:gdLst>
                <a:gd name="connsiteX0" fmla="*/ 695325 w 927100"/>
                <a:gd name="connsiteY0" fmla="*/ 0 h 463550"/>
                <a:gd name="connsiteX1" fmla="*/ 231775 w 927100"/>
                <a:gd name="connsiteY1" fmla="*/ 0 h 463550"/>
                <a:gd name="connsiteX2" fmla="*/ 0 w 927100"/>
                <a:gd name="connsiteY2" fmla="*/ 231775 h 463550"/>
                <a:gd name="connsiteX3" fmla="*/ 231775 w 927100"/>
                <a:gd name="connsiteY3" fmla="*/ 463550 h 463550"/>
                <a:gd name="connsiteX4" fmla="*/ 695325 w 927100"/>
                <a:gd name="connsiteY4" fmla="*/ 463550 h 463550"/>
                <a:gd name="connsiteX5" fmla="*/ 927100 w 927100"/>
                <a:gd name="connsiteY5" fmla="*/ 231775 h 463550"/>
                <a:gd name="connsiteX6" fmla="*/ 695325 w 927100"/>
                <a:gd name="connsiteY6" fmla="*/ 0 h 463550"/>
                <a:gd name="connsiteX7" fmla="*/ 231775 w 927100"/>
                <a:gd name="connsiteY7" fmla="*/ 370840 h 463550"/>
                <a:gd name="connsiteX8" fmla="*/ 92710 w 927100"/>
                <a:gd name="connsiteY8" fmla="*/ 231775 h 463550"/>
                <a:gd name="connsiteX9" fmla="*/ 231775 w 927100"/>
                <a:gd name="connsiteY9" fmla="*/ 92710 h 463550"/>
                <a:gd name="connsiteX10" fmla="*/ 370840 w 927100"/>
                <a:gd name="connsiteY10" fmla="*/ 231775 h 463550"/>
                <a:gd name="connsiteX11" fmla="*/ 231775 w 927100"/>
                <a:gd name="connsiteY11" fmla="*/ 37084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7100" h="463550">
                  <a:moveTo>
                    <a:pt x="695325" y="0"/>
                  </a:moveTo>
                  <a:lnTo>
                    <a:pt x="231775" y="0"/>
                  </a:lnTo>
                  <a:cubicBezTo>
                    <a:pt x="103835" y="0"/>
                    <a:pt x="0" y="103835"/>
                    <a:pt x="0" y="231775"/>
                  </a:cubicBezTo>
                  <a:cubicBezTo>
                    <a:pt x="0" y="359715"/>
                    <a:pt x="103835" y="463550"/>
                    <a:pt x="231775" y="463550"/>
                  </a:cubicBezTo>
                  <a:lnTo>
                    <a:pt x="695325" y="463550"/>
                  </a:lnTo>
                  <a:cubicBezTo>
                    <a:pt x="823265" y="463550"/>
                    <a:pt x="927100" y="359715"/>
                    <a:pt x="927100" y="231775"/>
                  </a:cubicBezTo>
                  <a:cubicBezTo>
                    <a:pt x="927100" y="103835"/>
                    <a:pt x="823265" y="0"/>
                    <a:pt x="695325" y="0"/>
                  </a:cubicBezTo>
                  <a:close/>
                  <a:moveTo>
                    <a:pt x="231775" y="370840"/>
                  </a:moveTo>
                  <a:cubicBezTo>
                    <a:pt x="154826" y="370840"/>
                    <a:pt x="92710" y="308724"/>
                    <a:pt x="92710" y="231775"/>
                  </a:cubicBezTo>
                  <a:cubicBezTo>
                    <a:pt x="92710" y="154826"/>
                    <a:pt x="154826" y="92710"/>
                    <a:pt x="231775" y="92710"/>
                  </a:cubicBezTo>
                  <a:cubicBezTo>
                    <a:pt x="308724" y="92710"/>
                    <a:pt x="370840" y="154826"/>
                    <a:pt x="370840" y="231775"/>
                  </a:cubicBezTo>
                  <a:cubicBezTo>
                    <a:pt x="370840" y="308724"/>
                    <a:pt x="308724" y="370840"/>
                    <a:pt x="231775" y="370840"/>
                  </a:cubicBezTo>
                  <a:close/>
                </a:path>
              </a:pathLst>
            </a:custGeom>
            <a:solidFill>
              <a:srgbClr val="606060"/>
            </a:solidFill>
            <a:ln w="460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FC6A62F8-F2F1-4B7A-BEA2-50BCE8C69653}"/>
                </a:ext>
              </a:extLst>
            </p:cNvPr>
            <p:cNvGrpSpPr/>
            <p:nvPr/>
          </p:nvGrpSpPr>
          <p:grpSpPr>
            <a:xfrm>
              <a:off x="3392745" y="2604107"/>
              <a:ext cx="2261537" cy="331464"/>
              <a:chOff x="3392745" y="2573153"/>
              <a:chExt cx="2261537" cy="331464"/>
            </a:xfrm>
          </p:grpSpPr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55AA23F-37B6-4E00-BE05-A4A398FEF3F6}"/>
                  </a:ext>
                </a:extLst>
              </p:cNvPr>
              <p:cNvSpPr txBox="1"/>
              <p:nvPr/>
            </p:nvSpPr>
            <p:spPr>
              <a:xfrm>
                <a:off x="3392745" y="2573153"/>
                <a:ext cx="770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알람 소리</a:t>
                </a:r>
              </a:p>
            </p:txBody>
          </p:sp>
          <p:cxnSp>
            <p:nvCxnSpPr>
              <p:cNvPr id="370" name="직선 연결선 369">
                <a:extLst>
                  <a:ext uri="{FF2B5EF4-FFF2-40B4-BE49-F238E27FC236}">
                    <a16:creationId xmlns:a16="http://schemas.microsoft.com/office/drawing/2014/main" id="{04FD3195-4E9C-4A32-BD41-6BCFC2721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252" y="2904617"/>
                <a:ext cx="2140783" cy="0"/>
              </a:xfrm>
              <a:prstGeom prst="line">
                <a:avLst/>
              </a:prstGeom>
              <a:ln w="825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35F106A8-0A7C-411E-9FDF-51CBE723F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7645" y="2904617"/>
                <a:ext cx="298434" cy="0"/>
              </a:xfrm>
              <a:prstGeom prst="line">
                <a:avLst/>
              </a:prstGeom>
              <a:ln w="82550">
                <a:solidFill>
                  <a:srgbClr val="FBFC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D1C88FB-E475-42C7-8B84-CB8F3CBB5FBF}"/>
                  </a:ext>
                </a:extLst>
              </p:cNvPr>
              <p:cNvSpPr txBox="1"/>
              <p:nvPr/>
            </p:nvSpPr>
            <p:spPr>
              <a:xfrm>
                <a:off x="4883451" y="2588542"/>
                <a:ext cx="77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000" dirty="0">
                    <a:solidFill>
                      <a:schemeClr val="bg2">
                        <a:lumMod val="50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기본음</a:t>
                </a:r>
              </a:p>
            </p:txBody>
          </p:sp>
        </p:grpSp>
        <p:grpSp>
          <p:nvGrpSpPr>
            <p:cNvPr id="378" name="그룹 377">
              <a:extLst>
                <a:ext uri="{FF2B5EF4-FFF2-40B4-BE49-F238E27FC236}">
                  <a16:creationId xmlns:a16="http://schemas.microsoft.com/office/drawing/2014/main" id="{4E941D55-9F9E-4A96-811A-015DA7A199B6}"/>
                </a:ext>
              </a:extLst>
            </p:cNvPr>
            <p:cNvGrpSpPr/>
            <p:nvPr/>
          </p:nvGrpSpPr>
          <p:grpSpPr>
            <a:xfrm>
              <a:off x="3387246" y="3068061"/>
              <a:ext cx="2239290" cy="323844"/>
              <a:chOff x="3392745" y="2573153"/>
              <a:chExt cx="2239290" cy="323844"/>
            </a:xfrm>
          </p:grpSpPr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8DDE529A-98C2-44A2-AE46-C65B6C7E96D2}"/>
                  </a:ext>
                </a:extLst>
              </p:cNvPr>
              <p:cNvSpPr txBox="1"/>
              <p:nvPr/>
            </p:nvSpPr>
            <p:spPr>
              <a:xfrm>
                <a:off x="3392745" y="2573153"/>
                <a:ext cx="770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진동</a:t>
                </a:r>
              </a:p>
            </p:txBody>
          </p: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6E40BE78-3001-4AB4-84CF-7B1170CCD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252" y="2896997"/>
                <a:ext cx="2140783" cy="0"/>
              </a:xfrm>
              <a:prstGeom prst="line">
                <a:avLst/>
              </a:prstGeom>
              <a:ln w="825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82D5BFC6-F888-4AEC-AD09-BD05C04AD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8287" y="2896997"/>
                <a:ext cx="1517792" cy="0"/>
              </a:xfrm>
              <a:prstGeom prst="line">
                <a:avLst/>
              </a:prstGeom>
              <a:ln w="82550">
                <a:solidFill>
                  <a:srgbClr val="FBFC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그룹 385">
              <a:extLst>
                <a:ext uri="{FF2B5EF4-FFF2-40B4-BE49-F238E27FC236}">
                  <a16:creationId xmlns:a16="http://schemas.microsoft.com/office/drawing/2014/main" id="{66EF4723-9E65-4922-A9B9-EF20DD1716A4}"/>
                </a:ext>
              </a:extLst>
            </p:cNvPr>
            <p:cNvGrpSpPr/>
            <p:nvPr/>
          </p:nvGrpSpPr>
          <p:grpSpPr>
            <a:xfrm>
              <a:off x="3387246" y="3524395"/>
              <a:ext cx="2261537" cy="261610"/>
              <a:chOff x="3392745" y="2573153"/>
              <a:chExt cx="2261537" cy="261610"/>
            </a:xfrm>
          </p:grpSpPr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D9A2C6B2-EB23-4F02-BCCC-815F4F80EC9E}"/>
                  </a:ext>
                </a:extLst>
              </p:cNvPr>
              <p:cNvSpPr txBox="1"/>
              <p:nvPr/>
            </p:nvSpPr>
            <p:spPr>
              <a:xfrm>
                <a:off x="3392745" y="2573153"/>
                <a:ext cx="770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다시 알림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6BBEC37A-09F9-4F84-B9D7-3C5246C41E6D}"/>
                  </a:ext>
                </a:extLst>
              </p:cNvPr>
              <p:cNvSpPr txBox="1"/>
              <p:nvPr/>
            </p:nvSpPr>
            <p:spPr>
              <a:xfrm>
                <a:off x="4883451" y="2588542"/>
                <a:ext cx="77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5 </a:t>
                </a:r>
                <a:r>
                  <a:rPr lang="ko-KR" altLang="en-US" sz="10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분</a:t>
                </a:r>
              </a:p>
            </p:txBody>
          </p:sp>
        </p:grp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6CB9038F-3010-4431-A455-8BFFD821860F}"/>
                </a:ext>
              </a:extLst>
            </p:cNvPr>
            <p:cNvSpPr txBox="1"/>
            <p:nvPr/>
          </p:nvSpPr>
          <p:spPr>
            <a:xfrm>
              <a:off x="5128220" y="4350400"/>
              <a:ext cx="60731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완료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445D4E77-027C-4E9F-BC27-7CC03C774BE4}"/>
                </a:ext>
              </a:extLst>
            </p:cNvPr>
            <p:cNvSpPr txBox="1"/>
            <p:nvPr/>
          </p:nvSpPr>
          <p:spPr>
            <a:xfrm>
              <a:off x="4602483" y="4350400"/>
              <a:ext cx="60731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취소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EDF1D1EE-958A-43BA-BA5A-CFF829B6F7FB}"/>
                </a:ext>
              </a:extLst>
            </p:cNvPr>
            <p:cNvGrpSpPr/>
            <p:nvPr/>
          </p:nvGrpSpPr>
          <p:grpSpPr>
            <a:xfrm>
              <a:off x="3400881" y="3918494"/>
              <a:ext cx="2261537" cy="261610"/>
              <a:chOff x="3392745" y="2573153"/>
              <a:chExt cx="2261537" cy="261610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C3D4A556-962F-4B08-BE34-FC092609DA73}"/>
                  </a:ext>
                </a:extLst>
              </p:cNvPr>
              <p:cNvSpPr txBox="1"/>
              <p:nvPr/>
            </p:nvSpPr>
            <p:spPr>
              <a:xfrm>
                <a:off x="3392745" y="2573153"/>
                <a:ext cx="770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알람 종류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CA33ED04-3815-4E43-B9D1-FAB91D9DED97}"/>
                  </a:ext>
                </a:extLst>
              </p:cNvPr>
              <p:cNvSpPr txBox="1"/>
              <p:nvPr/>
            </p:nvSpPr>
            <p:spPr>
              <a:xfrm>
                <a:off x="4883451" y="2588542"/>
                <a:ext cx="77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000" dirty="0" err="1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영단어</a:t>
                </a:r>
                <a:endParaRPr lang="ko-KR" altLang="en-US" sz="10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9451D06-FEE0-4118-B0C6-89215B976618}"/>
                </a:ext>
              </a:extLst>
            </p:cNvPr>
            <p:cNvSpPr txBox="1"/>
            <p:nvPr/>
          </p:nvSpPr>
          <p:spPr>
            <a:xfrm>
              <a:off x="3892853" y="892810"/>
              <a:ext cx="6073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DF5842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주요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8A561496-9AA0-4F2E-A966-6CF3E4C27BCA}"/>
                </a:ext>
              </a:extLst>
            </p:cNvPr>
            <p:cNvSpPr txBox="1"/>
            <p:nvPr/>
          </p:nvSpPr>
          <p:spPr>
            <a:xfrm>
              <a:off x="4628256" y="933383"/>
              <a:ext cx="60731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부</a:t>
              </a:r>
              <a:endParaRPr lang="ko-KR" altLang="en-US" sz="1100" dirty="0">
                <a:solidFill>
                  <a:schemeClr val="bg2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404" name="그래픽 399">
              <a:extLst>
                <a:ext uri="{FF2B5EF4-FFF2-40B4-BE49-F238E27FC236}">
                  <a16:creationId xmlns:a16="http://schemas.microsoft.com/office/drawing/2014/main" id="{6A5F3766-24A5-4405-87C7-CC418192C51F}"/>
                </a:ext>
              </a:extLst>
            </p:cNvPr>
            <p:cNvGrpSpPr/>
            <p:nvPr/>
          </p:nvGrpSpPr>
          <p:grpSpPr>
            <a:xfrm>
              <a:off x="3487623" y="4360565"/>
              <a:ext cx="228600" cy="228600"/>
              <a:chOff x="7002780" y="1726100"/>
              <a:chExt cx="228600" cy="228600"/>
            </a:xfrm>
          </p:grpSpPr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B6B44285-7CC4-4C4A-B1AD-0D21C661C104}"/>
                  </a:ext>
                </a:extLst>
              </p:cNvPr>
              <p:cNvSpPr/>
              <p:nvPr/>
            </p:nvSpPr>
            <p:spPr>
              <a:xfrm>
                <a:off x="7002780" y="172610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3A1E1551-A9F5-4273-AB7D-338522FFB235}"/>
                  </a:ext>
                </a:extLst>
              </p:cNvPr>
              <p:cNvSpPr/>
              <p:nvPr/>
            </p:nvSpPr>
            <p:spPr>
              <a:xfrm>
                <a:off x="7031355" y="1764200"/>
                <a:ext cx="171450" cy="152400"/>
              </a:xfrm>
              <a:custGeom>
                <a:avLst/>
                <a:gdLst>
                  <a:gd name="connsiteX0" fmla="*/ 161925 w 171450"/>
                  <a:gd name="connsiteY0" fmla="*/ 0 h 152400"/>
                  <a:gd name="connsiteX1" fmla="*/ 9525 w 171450"/>
                  <a:gd name="connsiteY1" fmla="*/ 0 h 152400"/>
                  <a:gd name="connsiteX2" fmla="*/ 9525 w 171450"/>
                  <a:gd name="connsiteY2" fmla="*/ 19050 h 152400"/>
                  <a:gd name="connsiteX3" fmla="*/ 161925 w 171450"/>
                  <a:gd name="connsiteY3" fmla="*/ 19050 h 152400"/>
                  <a:gd name="connsiteX4" fmla="*/ 161925 w 171450"/>
                  <a:gd name="connsiteY4" fmla="*/ 0 h 152400"/>
                  <a:gd name="connsiteX5" fmla="*/ 171450 w 171450"/>
                  <a:gd name="connsiteY5" fmla="*/ 95250 h 152400"/>
                  <a:gd name="connsiteX6" fmla="*/ 171450 w 171450"/>
                  <a:gd name="connsiteY6" fmla="*/ 76200 h 152400"/>
                  <a:gd name="connsiteX7" fmla="*/ 161925 w 171450"/>
                  <a:gd name="connsiteY7" fmla="*/ 28575 h 152400"/>
                  <a:gd name="connsiteX8" fmla="*/ 9525 w 171450"/>
                  <a:gd name="connsiteY8" fmla="*/ 28575 h 152400"/>
                  <a:gd name="connsiteX9" fmla="*/ 0 w 171450"/>
                  <a:gd name="connsiteY9" fmla="*/ 76200 h 152400"/>
                  <a:gd name="connsiteX10" fmla="*/ 0 w 171450"/>
                  <a:gd name="connsiteY10" fmla="*/ 95250 h 152400"/>
                  <a:gd name="connsiteX11" fmla="*/ 9525 w 171450"/>
                  <a:gd name="connsiteY11" fmla="*/ 95250 h 152400"/>
                  <a:gd name="connsiteX12" fmla="*/ 9525 w 171450"/>
                  <a:gd name="connsiteY12" fmla="*/ 152400 h 152400"/>
                  <a:gd name="connsiteX13" fmla="*/ 104775 w 171450"/>
                  <a:gd name="connsiteY13" fmla="*/ 152400 h 152400"/>
                  <a:gd name="connsiteX14" fmla="*/ 104775 w 171450"/>
                  <a:gd name="connsiteY14" fmla="*/ 95250 h 152400"/>
                  <a:gd name="connsiteX15" fmla="*/ 142875 w 171450"/>
                  <a:gd name="connsiteY15" fmla="*/ 95250 h 152400"/>
                  <a:gd name="connsiteX16" fmla="*/ 142875 w 171450"/>
                  <a:gd name="connsiteY16" fmla="*/ 152400 h 152400"/>
                  <a:gd name="connsiteX17" fmla="*/ 161925 w 171450"/>
                  <a:gd name="connsiteY17" fmla="*/ 152400 h 152400"/>
                  <a:gd name="connsiteX18" fmla="*/ 161925 w 171450"/>
                  <a:gd name="connsiteY18" fmla="*/ 95250 h 152400"/>
                  <a:gd name="connsiteX19" fmla="*/ 171450 w 171450"/>
                  <a:gd name="connsiteY19" fmla="*/ 95250 h 152400"/>
                  <a:gd name="connsiteX20" fmla="*/ 85725 w 171450"/>
                  <a:gd name="connsiteY20" fmla="*/ 133350 h 152400"/>
                  <a:gd name="connsiteX21" fmla="*/ 28575 w 171450"/>
                  <a:gd name="connsiteY21" fmla="*/ 133350 h 152400"/>
                  <a:gd name="connsiteX22" fmla="*/ 28575 w 171450"/>
                  <a:gd name="connsiteY22" fmla="*/ 95250 h 152400"/>
                  <a:gd name="connsiteX23" fmla="*/ 85725 w 171450"/>
                  <a:gd name="connsiteY23" fmla="*/ 95250 h 152400"/>
                  <a:gd name="connsiteX24" fmla="*/ 85725 w 171450"/>
                  <a:gd name="connsiteY24" fmla="*/ 13335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52400">
                    <a:moveTo>
                      <a:pt x="161925" y="0"/>
                    </a:moveTo>
                    <a:lnTo>
                      <a:pt x="9525" y="0"/>
                    </a:lnTo>
                    <a:lnTo>
                      <a:pt x="9525" y="19050"/>
                    </a:lnTo>
                    <a:lnTo>
                      <a:pt x="161925" y="19050"/>
                    </a:lnTo>
                    <a:lnTo>
                      <a:pt x="161925" y="0"/>
                    </a:lnTo>
                    <a:close/>
                    <a:moveTo>
                      <a:pt x="171450" y="95250"/>
                    </a:moveTo>
                    <a:lnTo>
                      <a:pt x="171450" y="76200"/>
                    </a:lnTo>
                    <a:lnTo>
                      <a:pt x="161925" y="28575"/>
                    </a:lnTo>
                    <a:lnTo>
                      <a:pt x="9525" y="28575"/>
                    </a:lnTo>
                    <a:lnTo>
                      <a:pt x="0" y="76200"/>
                    </a:lnTo>
                    <a:lnTo>
                      <a:pt x="0" y="95250"/>
                    </a:lnTo>
                    <a:lnTo>
                      <a:pt x="9525" y="95250"/>
                    </a:lnTo>
                    <a:lnTo>
                      <a:pt x="9525" y="152400"/>
                    </a:lnTo>
                    <a:lnTo>
                      <a:pt x="104775" y="152400"/>
                    </a:lnTo>
                    <a:lnTo>
                      <a:pt x="104775" y="95250"/>
                    </a:lnTo>
                    <a:lnTo>
                      <a:pt x="142875" y="95250"/>
                    </a:lnTo>
                    <a:lnTo>
                      <a:pt x="142875" y="152400"/>
                    </a:lnTo>
                    <a:lnTo>
                      <a:pt x="161925" y="152400"/>
                    </a:lnTo>
                    <a:lnTo>
                      <a:pt x="161925" y="95250"/>
                    </a:lnTo>
                    <a:lnTo>
                      <a:pt x="171450" y="95250"/>
                    </a:lnTo>
                    <a:close/>
                    <a:moveTo>
                      <a:pt x="85725" y="133350"/>
                    </a:moveTo>
                    <a:lnTo>
                      <a:pt x="28575" y="133350"/>
                    </a:lnTo>
                    <a:lnTo>
                      <a:pt x="28575" y="95250"/>
                    </a:lnTo>
                    <a:lnTo>
                      <a:pt x="85725" y="95250"/>
                    </a:lnTo>
                    <a:lnTo>
                      <a:pt x="85725" y="13335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F5E6511E-E7AC-4D44-8F5B-C6F426E46B19}"/>
                </a:ext>
              </a:extLst>
            </p:cNvPr>
            <p:cNvSpPr txBox="1"/>
            <p:nvPr/>
          </p:nvSpPr>
          <p:spPr>
            <a:xfrm>
              <a:off x="3653770" y="4344060"/>
              <a:ext cx="60731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상점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33" name="자유형: 도형 232">
            <a:extLst>
              <a:ext uri="{FF2B5EF4-FFF2-40B4-BE49-F238E27FC236}">
                <a16:creationId xmlns:a16="http://schemas.microsoft.com/office/drawing/2014/main" id="{C329989D-D159-41B2-B3AE-A6908A467BCC}"/>
              </a:ext>
            </a:extLst>
          </p:cNvPr>
          <p:cNvSpPr/>
          <p:nvPr/>
        </p:nvSpPr>
        <p:spPr>
          <a:xfrm>
            <a:off x="1978286" y="4374097"/>
            <a:ext cx="205200" cy="205200"/>
          </a:xfrm>
          <a:custGeom>
            <a:avLst/>
            <a:gdLst>
              <a:gd name="connsiteX0" fmla="*/ 0 w 636172"/>
              <a:gd name="connsiteY0" fmla="*/ 602690 h 602689"/>
              <a:gd name="connsiteX1" fmla="*/ 636172 w 636172"/>
              <a:gd name="connsiteY1" fmla="*/ 602690 h 602689"/>
              <a:gd name="connsiteX2" fmla="*/ 636172 w 636172"/>
              <a:gd name="connsiteY2" fmla="*/ 502241 h 602689"/>
              <a:gd name="connsiteX3" fmla="*/ 0 w 636172"/>
              <a:gd name="connsiteY3" fmla="*/ 502241 h 602689"/>
              <a:gd name="connsiteX4" fmla="*/ 0 w 636172"/>
              <a:gd name="connsiteY4" fmla="*/ 602690 h 602689"/>
              <a:gd name="connsiteX5" fmla="*/ 602690 w 636172"/>
              <a:gd name="connsiteY5" fmla="*/ 167414 h 602689"/>
              <a:gd name="connsiteX6" fmla="*/ 33483 w 636172"/>
              <a:gd name="connsiteY6" fmla="*/ 167414 h 602689"/>
              <a:gd name="connsiteX7" fmla="*/ 0 w 636172"/>
              <a:gd name="connsiteY7" fmla="*/ 200897 h 602689"/>
              <a:gd name="connsiteX8" fmla="*/ 0 w 636172"/>
              <a:gd name="connsiteY8" fmla="*/ 401793 h 602689"/>
              <a:gd name="connsiteX9" fmla="*/ 33483 w 636172"/>
              <a:gd name="connsiteY9" fmla="*/ 435276 h 602689"/>
              <a:gd name="connsiteX10" fmla="*/ 602690 w 636172"/>
              <a:gd name="connsiteY10" fmla="*/ 435276 h 602689"/>
              <a:gd name="connsiteX11" fmla="*/ 636172 w 636172"/>
              <a:gd name="connsiteY11" fmla="*/ 401793 h 602689"/>
              <a:gd name="connsiteX12" fmla="*/ 636172 w 636172"/>
              <a:gd name="connsiteY12" fmla="*/ 200897 h 602689"/>
              <a:gd name="connsiteX13" fmla="*/ 602690 w 636172"/>
              <a:gd name="connsiteY13" fmla="*/ 167414 h 602689"/>
              <a:gd name="connsiteX14" fmla="*/ 0 w 636172"/>
              <a:gd name="connsiteY14" fmla="*/ 0 h 602689"/>
              <a:gd name="connsiteX15" fmla="*/ 0 w 636172"/>
              <a:gd name="connsiteY15" fmla="*/ 100448 h 602689"/>
              <a:gd name="connsiteX16" fmla="*/ 636172 w 636172"/>
              <a:gd name="connsiteY16" fmla="*/ 100448 h 602689"/>
              <a:gd name="connsiteX17" fmla="*/ 636172 w 636172"/>
              <a:gd name="connsiteY17" fmla="*/ 0 h 602689"/>
              <a:gd name="connsiteX18" fmla="*/ 0 w 636172"/>
              <a:gd name="connsiteY18" fmla="*/ 0 h 60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6172" h="602689">
                <a:moveTo>
                  <a:pt x="0" y="602690"/>
                </a:moveTo>
                <a:lnTo>
                  <a:pt x="636172" y="602690"/>
                </a:lnTo>
                <a:lnTo>
                  <a:pt x="636172" y="502241"/>
                </a:lnTo>
                <a:lnTo>
                  <a:pt x="0" y="502241"/>
                </a:lnTo>
                <a:lnTo>
                  <a:pt x="0" y="602690"/>
                </a:lnTo>
                <a:close/>
                <a:moveTo>
                  <a:pt x="602690" y="167414"/>
                </a:moveTo>
                <a:lnTo>
                  <a:pt x="33483" y="167414"/>
                </a:lnTo>
                <a:cubicBezTo>
                  <a:pt x="15067" y="167414"/>
                  <a:pt x="0" y="182481"/>
                  <a:pt x="0" y="200897"/>
                </a:cubicBezTo>
                <a:lnTo>
                  <a:pt x="0" y="401793"/>
                </a:lnTo>
                <a:cubicBezTo>
                  <a:pt x="0" y="420209"/>
                  <a:pt x="15067" y="435276"/>
                  <a:pt x="33483" y="435276"/>
                </a:cubicBezTo>
                <a:lnTo>
                  <a:pt x="602690" y="435276"/>
                </a:lnTo>
                <a:cubicBezTo>
                  <a:pt x="621105" y="435276"/>
                  <a:pt x="636172" y="420209"/>
                  <a:pt x="636172" y="401793"/>
                </a:cubicBezTo>
                <a:lnTo>
                  <a:pt x="636172" y="200897"/>
                </a:lnTo>
                <a:cubicBezTo>
                  <a:pt x="636172" y="182481"/>
                  <a:pt x="621105" y="167414"/>
                  <a:pt x="602690" y="167414"/>
                </a:cubicBezTo>
                <a:close/>
                <a:moveTo>
                  <a:pt x="0" y="0"/>
                </a:moveTo>
                <a:lnTo>
                  <a:pt x="0" y="100448"/>
                </a:lnTo>
                <a:lnTo>
                  <a:pt x="636172" y="100448"/>
                </a:lnTo>
                <a:lnTo>
                  <a:pt x="63617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 w="333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88E3439-C208-49A3-A67A-DACACF4A248F}"/>
              </a:ext>
            </a:extLst>
          </p:cNvPr>
          <p:cNvSpPr/>
          <p:nvPr/>
        </p:nvSpPr>
        <p:spPr>
          <a:xfrm>
            <a:off x="6265590" y="592382"/>
            <a:ext cx="2330473" cy="4259025"/>
          </a:xfrm>
          <a:prstGeom prst="rect">
            <a:avLst/>
          </a:prstGeom>
          <a:solidFill>
            <a:srgbClr val="FB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8" name="그래픽 56">
            <a:extLst>
              <a:ext uri="{FF2B5EF4-FFF2-40B4-BE49-F238E27FC236}">
                <a16:creationId xmlns:a16="http://schemas.microsoft.com/office/drawing/2014/main" id="{E9A4716C-487E-427F-876C-D8914924FA0A}"/>
              </a:ext>
            </a:extLst>
          </p:cNvPr>
          <p:cNvGrpSpPr>
            <a:grpSpLocks/>
          </p:cNvGrpSpPr>
          <p:nvPr/>
        </p:nvGrpSpPr>
        <p:grpSpPr>
          <a:xfrm rot="5400000">
            <a:off x="8366722" y="548810"/>
            <a:ext cx="215727" cy="215727"/>
            <a:chOff x="6892292" y="1535338"/>
            <a:chExt cx="689286" cy="689286"/>
          </a:xfrm>
        </p:grpSpPr>
        <p:sp>
          <p:nvSpPr>
            <p:cNvPr id="554" name="자유형: 도형 553">
              <a:extLst>
                <a:ext uri="{FF2B5EF4-FFF2-40B4-BE49-F238E27FC236}">
                  <a16:creationId xmlns:a16="http://schemas.microsoft.com/office/drawing/2014/main" id="{90C597B2-B065-465D-85CD-7641B26D4236}"/>
                </a:ext>
              </a:extLst>
            </p:cNvPr>
            <p:cNvSpPr/>
            <p:nvPr/>
          </p:nvSpPr>
          <p:spPr>
            <a:xfrm>
              <a:off x="6892292" y="1535338"/>
              <a:ext cx="689286" cy="689286"/>
            </a:xfrm>
            <a:custGeom>
              <a:avLst/>
              <a:gdLst>
                <a:gd name="connsiteX0" fmla="*/ 0 w 689286"/>
                <a:gd name="connsiteY0" fmla="*/ 0 h 689286"/>
                <a:gd name="connsiteX1" fmla="*/ 689286 w 689286"/>
                <a:gd name="connsiteY1" fmla="*/ 0 h 689286"/>
                <a:gd name="connsiteX2" fmla="*/ 689286 w 689286"/>
                <a:gd name="connsiteY2" fmla="*/ 689286 h 689286"/>
                <a:gd name="connsiteX3" fmla="*/ 0 w 689286"/>
                <a:gd name="connsiteY3" fmla="*/ 689286 h 68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286" h="689286">
                  <a:moveTo>
                    <a:pt x="0" y="0"/>
                  </a:moveTo>
                  <a:lnTo>
                    <a:pt x="689286" y="0"/>
                  </a:lnTo>
                  <a:lnTo>
                    <a:pt x="689286" y="689286"/>
                  </a:lnTo>
                  <a:lnTo>
                    <a:pt x="0" y="689286"/>
                  </a:lnTo>
                  <a:close/>
                </a:path>
              </a:pathLst>
            </a:custGeom>
            <a:noFill/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5" name="자유형: 도형 554">
              <a:extLst>
                <a:ext uri="{FF2B5EF4-FFF2-40B4-BE49-F238E27FC236}">
                  <a16:creationId xmlns:a16="http://schemas.microsoft.com/office/drawing/2014/main" id="{734E197B-2FD0-46C4-B7CE-A5E5D93E5276}"/>
                </a:ext>
              </a:extLst>
            </p:cNvPr>
            <p:cNvSpPr/>
            <p:nvPr/>
          </p:nvSpPr>
          <p:spPr>
            <a:xfrm>
              <a:off x="7007173" y="1822540"/>
              <a:ext cx="459524" cy="114881"/>
            </a:xfrm>
            <a:custGeom>
              <a:avLst/>
              <a:gdLst>
                <a:gd name="connsiteX0" fmla="*/ 57441 w 459524"/>
                <a:gd name="connsiteY0" fmla="*/ 0 h 114881"/>
                <a:gd name="connsiteX1" fmla="*/ 0 w 459524"/>
                <a:gd name="connsiteY1" fmla="*/ 57441 h 114881"/>
                <a:gd name="connsiteX2" fmla="*/ 57441 w 459524"/>
                <a:gd name="connsiteY2" fmla="*/ 114881 h 114881"/>
                <a:gd name="connsiteX3" fmla="*/ 114881 w 459524"/>
                <a:gd name="connsiteY3" fmla="*/ 57441 h 114881"/>
                <a:gd name="connsiteX4" fmla="*/ 57441 w 459524"/>
                <a:gd name="connsiteY4" fmla="*/ 0 h 114881"/>
                <a:gd name="connsiteX5" fmla="*/ 402084 w 459524"/>
                <a:gd name="connsiteY5" fmla="*/ 0 h 114881"/>
                <a:gd name="connsiteX6" fmla="*/ 344643 w 459524"/>
                <a:gd name="connsiteY6" fmla="*/ 57441 h 114881"/>
                <a:gd name="connsiteX7" fmla="*/ 402084 w 459524"/>
                <a:gd name="connsiteY7" fmla="*/ 114881 h 114881"/>
                <a:gd name="connsiteX8" fmla="*/ 459524 w 459524"/>
                <a:gd name="connsiteY8" fmla="*/ 57441 h 114881"/>
                <a:gd name="connsiteX9" fmla="*/ 402084 w 459524"/>
                <a:gd name="connsiteY9" fmla="*/ 0 h 114881"/>
                <a:gd name="connsiteX10" fmla="*/ 229762 w 459524"/>
                <a:gd name="connsiteY10" fmla="*/ 0 h 114881"/>
                <a:gd name="connsiteX11" fmla="*/ 172322 w 459524"/>
                <a:gd name="connsiteY11" fmla="*/ 57441 h 114881"/>
                <a:gd name="connsiteX12" fmla="*/ 229762 w 459524"/>
                <a:gd name="connsiteY12" fmla="*/ 114881 h 114881"/>
                <a:gd name="connsiteX13" fmla="*/ 287203 w 459524"/>
                <a:gd name="connsiteY13" fmla="*/ 57441 h 114881"/>
                <a:gd name="connsiteX14" fmla="*/ 229762 w 459524"/>
                <a:gd name="connsiteY14" fmla="*/ 0 h 1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24" h="114881">
                  <a:moveTo>
                    <a:pt x="57441" y="0"/>
                  </a:moveTo>
                  <a:cubicBezTo>
                    <a:pt x="25848" y="0"/>
                    <a:pt x="0" y="25848"/>
                    <a:pt x="0" y="57441"/>
                  </a:cubicBezTo>
                  <a:cubicBezTo>
                    <a:pt x="0" y="89033"/>
                    <a:pt x="25848" y="114881"/>
                    <a:pt x="57441" y="114881"/>
                  </a:cubicBezTo>
                  <a:cubicBezTo>
                    <a:pt x="89033" y="114881"/>
                    <a:pt x="114881" y="89033"/>
                    <a:pt x="114881" y="57441"/>
                  </a:cubicBezTo>
                  <a:cubicBezTo>
                    <a:pt x="114881" y="25848"/>
                    <a:pt x="89033" y="0"/>
                    <a:pt x="57441" y="0"/>
                  </a:cubicBezTo>
                  <a:close/>
                  <a:moveTo>
                    <a:pt x="402084" y="0"/>
                  </a:moveTo>
                  <a:cubicBezTo>
                    <a:pt x="370491" y="0"/>
                    <a:pt x="344643" y="25848"/>
                    <a:pt x="344643" y="57441"/>
                  </a:cubicBezTo>
                  <a:cubicBezTo>
                    <a:pt x="344643" y="89033"/>
                    <a:pt x="370491" y="114881"/>
                    <a:pt x="402084" y="114881"/>
                  </a:cubicBezTo>
                  <a:cubicBezTo>
                    <a:pt x="433676" y="114881"/>
                    <a:pt x="459524" y="89033"/>
                    <a:pt x="459524" y="57441"/>
                  </a:cubicBezTo>
                  <a:cubicBezTo>
                    <a:pt x="459524" y="25848"/>
                    <a:pt x="433676" y="0"/>
                    <a:pt x="402084" y="0"/>
                  </a:cubicBezTo>
                  <a:close/>
                  <a:moveTo>
                    <a:pt x="229762" y="0"/>
                  </a:moveTo>
                  <a:cubicBezTo>
                    <a:pt x="198170" y="0"/>
                    <a:pt x="172322" y="25848"/>
                    <a:pt x="172322" y="57441"/>
                  </a:cubicBezTo>
                  <a:cubicBezTo>
                    <a:pt x="172322" y="89033"/>
                    <a:pt x="198170" y="114881"/>
                    <a:pt x="229762" y="114881"/>
                  </a:cubicBezTo>
                  <a:cubicBezTo>
                    <a:pt x="261354" y="114881"/>
                    <a:pt x="287203" y="89033"/>
                    <a:pt x="287203" y="57441"/>
                  </a:cubicBezTo>
                  <a:cubicBezTo>
                    <a:pt x="287203" y="25848"/>
                    <a:pt x="261354" y="0"/>
                    <a:pt x="229762" y="0"/>
                  </a:cubicBezTo>
                  <a:close/>
                </a:path>
              </a:pathLst>
            </a:custGeom>
            <a:solidFill>
              <a:srgbClr val="606060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7BCE71F7-4627-47CC-8F0E-CC4ABE1419EA}"/>
              </a:ext>
            </a:extLst>
          </p:cNvPr>
          <p:cNvCxnSpPr>
            <a:cxnSpLocks/>
          </p:cNvCxnSpPr>
          <p:nvPr/>
        </p:nvCxnSpPr>
        <p:spPr>
          <a:xfrm>
            <a:off x="7441939" y="4448671"/>
            <a:ext cx="566681" cy="0"/>
          </a:xfrm>
          <a:prstGeom prst="line">
            <a:avLst/>
          </a:prstGeom>
          <a:ln w="190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>
            <a:extLst>
              <a:ext uri="{FF2B5EF4-FFF2-40B4-BE49-F238E27FC236}">
                <a16:creationId xmlns:a16="http://schemas.microsoft.com/office/drawing/2014/main" id="{01154776-F047-4F78-A0CE-F3E98C8CA31E}"/>
              </a:ext>
            </a:extLst>
          </p:cNvPr>
          <p:cNvSpPr txBox="1"/>
          <p:nvPr/>
        </p:nvSpPr>
        <p:spPr>
          <a:xfrm>
            <a:off x="6949173" y="531155"/>
            <a:ext cx="967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00" dirty="0">
                <a:latin typeface="제주명조" panose="02000300000000000000" pitchFamily="2" charset="-127"/>
                <a:ea typeface="제주명조" panose="02000300000000000000" pitchFamily="2" charset="-127"/>
              </a:rPr>
              <a:t>첫걸음</a:t>
            </a:r>
            <a:endParaRPr lang="ko-KR" altLang="en-US" sz="105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553" name="자유형: 도형 552">
            <a:extLst>
              <a:ext uri="{FF2B5EF4-FFF2-40B4-BE49-F238E27FC236}">
                <a16:creationId xmlns:a16="http://schemas.microsoft.com/office/drawing/2014/main" id="{BE94419F-A0D7-4854-9311-127E2467C11F}"/>
              </a:ext>
            </a:extLst>
          </p:cNvPr>
          <p:cNvSpPr/>
          <p:nvPr/>
        </p:nvSpPr>
        <p:spPr>
          <a:xfrm>
            <a:off x="6267041" y="467445"/>
            <a:ext cx="373640" cy="37364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D5B3FB0E-61E4-49E5-8AA9-1D2C67E55776}"/>
              </a:ext>
            </a:extLst>
          </p:cNvPr>
          <p:cNvGrpSpPr/>
          <p:nvPr/>
        </p:nvGrpSpPr>
        <p:grpSpPr>
          <a:xfrm>
            <a:off x="6265590" y="334968"/>
            <a:ext cx="2330473" cy="141575"/>
            <a:chOff x="2732190" y="304041"/>
            <a:chExt cx="2330473" cy="141575"/>
          </a:xfrm>
        </p:grpSpPr>
        <p:pic>
          <p:nvPicPr>
            <p:cNvPr id="550" name="그림 5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3A0956D-E2D8-4DE0-9779-62E888068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83"/>
            <a:stretch/>
          </p:blipFill>
          <p:spPr>
            <a:xfrm>
              <a:off x="2732190" y="304041"/>
              <a:ext cx="2330473" cy="141575"/>
            </a:xfrm>
            <a:prstGeom prst="rect">
              <a:avLst/>
            </a:prstGeom>
          </p:spPr>
        </p:pic>
        <p:pic>
          <p:nvPicPr>
            <p:cNvPr id="551" name="그림 55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B444B2D-CBF0-4143-9E87-7998D597F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4" r="46908" b="96583"/>
            <a:stretch/>
          </p:blipFill>
          <p:spPr>
            <a:xfrm>
              <a:off x="2902394" y="308386"/>
              <a:ext cx="1191575" cy="132883"/>
            </a:xfrm>
            <a:prstGeom prst="rect">
              <a:avLst/>
            </a:prstGeom>
          </p:spPr>
        </p:pic>
      </p:grpSp>
      <p:cxnSp>
        <p:nvCxnSpPr>
          <p:cNvPr id="490" name="직선 연결선 489">
            <a:extLst>
              <a:ext uri="{FF2B5EF4-FFF2-40B4-BE49-F238E27FC236}">
                <a16:creationId xmlns:a16="http://schemas.microsoft.com/office/drawing/2014/main" id="{15E3D068-81EC-4062-9AB6-49650481BE77}"/>
              </a:ext>
            </a:extLst>
          </p:cNvPr>
          <p:cNvCxnSpPr>
            <a:cxnSpLocks/>
          </p:cNvCxnSpPr>
          <p:nvPr/>
        </p:nvCxnSpPr>
        <p:spPr>
          <a:xfrm>
            <a:off x="6276241" y="823407"/>
            <a:ext cx="2316629" cy="0"/>
          </a:xfrm>
          <a:prstGeom prst="line">
            <a:avLst/>
          </a:prstGeom>
          <a:ln w="190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8" name="그림 557">
            <a:extLst>
              <a:ext uri="{FF2B5EF4-FFF2-40B4-BE49-F238E27FC236}">
                <a16:creationId xmlns:a16="http://schemas.microsoft.com/office/drawing/2014/main" id="{5BED5290-A18E-4EB7-A8BE-A4850A236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6649" r="5436" b="4453"/>
          <a:stretch/>
        </p:blipFill>
        <p:spPr>
          <a:xfrm>
            <a:off x="6416130" y="1040105"/>
            <a:ext cx="224551" cy="226440"/>
          </a:xfrm>
          <a:prstGeom prst="rect">
            <a:avLst/>
          </a:prstGeom>
        </p:spPr>
      </p:pic>
      <p:sp>
        <p:nvSpPr>
          <p:cNvPr id="559" name="TextBox 558">
            <a:extLst>
              <a:ext uri="{FF2B5EF4-FFF2-40B4-BE49-F238E27FC236}">
                <a16:creationId xmlns:a16="http://schemas.microsoft.com/office/drawing/2014/main" id="{13164E0B-F130-4408-8F96-12693946B683}"/>
              </a:ext>
            </a:extLst>
          </p:cNvPr>
          <p:cNvSpPr txBox="1"/>
          <p:nvPr/>
        </p:nvSpPr>
        <p:spPr>
          <a:xfrm>
            <a:off x="6569055" y="1041671"/>
            <a:ext cx="60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굳모닝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64" name="그룹 563">
            <a:extLst>
              <a:ext uri="{FF2B5EF4-FFF2-40B4-BE49-F238E27FC236}">
                <a16:creationId xmlns:a16="http://schemas.microsoft.com/office/drawing/2014/main" id="{29F4E92B-9B70-4024-897F-C26DAFFB797F}"/>
              </a:ext>
            </a:extLst>
          </p:cNvPr>
          <p:cNvGrpSpPr/>
          <p:nvPr/>
        </p:nvGrpSpPr>
        <p:grpSpPr>
          <a:xfrm>
            <a:off x="6391588" y="1114717"/>
            <a:ext cx="2046997" cy="729633"/>
            <a:chOff x="6391588" y="1061484"/>
            <a:chExt cx="2046997" cy="729633"/>
          </a:xfrm>
        </p:grpSpPr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69628E61-1D4B-49A3-9741-4E8CE6F02C27}"/>
                </a:ext>
              </a:extLst>
            </p:cNvPr>
            <p:cNvSpPr/>
            <p:nvPr/>
          </p:nvSpPr>
          <p:spPr>
            <a:xfrm>
              <a:off x="6391588" y="1235677"/>
              <a:ext cx="2037561" cy="555440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1" name="그림 560" descr="텍스트이(가) 표시된 사진&#10;&#10;자동 생성된 설명">
              <a:extLst>
                <a:ext uri="{FF2B5EF4-FFF2-40B4-BE49-F238E27FC236}">
                  <a16:creationId xmlns:a16="http://schemas.microsoft.com/office/drawing/2014/main" id="{D1C39428-F494-4AAA-9D9F-D9B6ADC08DB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58"/>
            <a:stretch/>
          </p:blipFill>
          <p:spPr>
            <a:xfrm>
              <a:off x="6391697" y="1227024"/>
              <a:ext cx="572312" cy="564092"/>
            </a:xfrm>
            <a:prstGeom prst="rect">
              <a:avLst/>
            </a:prstGeom>
          </p:spPr>
        </p:pic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12A06948-9CEF-42D4-BFF8-266FC28CE990}"/>
                </a:ext>
              </a:extLst>
            </p:cNvPr>
            <p:cNvSpPr txBox="1"/>
            <p:nvPr/>
          </p:nvSpPr>
          <p:spPr>
            <a:xfrm>
              <a:off x="7847134" y="1061484"/>
              <a:ext cx="5914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08:26 am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AAC93FC4-5518-4499-9DF7-3C000F972AD7}"/>
                </a:ext>
              </a:extLst>
            </p:cNvPr>
            <p:cNvSpPr txBox="1"/>
            <p:nvPr/>
          </p:nvSpPr>
          <p:spPr>
            <a:xfrm>
              <a:off x="6982881" y="1260829"/>
              <a:ext cx="1266948" cy="491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오늘은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#1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교시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여서 지하철에서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읽었는데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,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역시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교시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호선 지옥이다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…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다음 학기에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교시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…</a:t>
              </a:r>
              <a:endParaRPr lang="ko-KR" altLang="en-US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pic>
        <p:nvPicPr>
          <p:cNvPr id="565" name="그림 564">
            <a:extLst>
              <a:ext uri="{FF2B5EF4-FFF2-40B4-BE49-F238E27FC236}">
                <a16:creationId xmlns:a16="http://schemas.microsoft.com/office/drawing/2014/main" id="{77C544DA-B55A-4500-8AE8-19EDEC4144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6649" r="5436" b="4453"/>
          <a:stretch/>
        </p:blipFill>
        <p:spPr>
          <a:xfrm>
            <a:off x="6416130" y="1961398"/>
            <a:ext cx="224551" cy="226440"/>
          </a:xfrm>
          <a:prstGeom prst="rect">
            <a:avLst/>
          </a:prstGeom>
          <a:noFill/>
        </p:spPr>
      </p:pic>
      <p:sp>
        <p:nvSpPr>
          <p:cNvPr id="566" name="TextBox 565">
            <a:extLst>
              <a:ext uri="{FF2B5EF4-FFF2-40B4-BE49-F238E27FC236}">
                <a16:creationId xmlns:a16="http://schemas.microsoft.com/office/drawing/2014/main" id="{C47D7BA3-BD84-4AAA-8ED5-09BF53BA6D17}"/>
              </a:ext>
            </a:extLst>
          </p:cNvPr>
          <p:cNvSpPr txBox="1"/>
          <p:nvPr/>
        </p:nvSpPr>
        <p:spPr>
          <a:xfrm>
            <a:off x="6569055" y="1962964"/>
            <a:ext cx="60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BIRDY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67" name="그룹 566">
            <a:extLst>
              <a:ext uri="{FF2B5EF4-FFF2-40B4-BE49-F238E27FC236}">
                <a16:creationId xmlns:a16="http://schemas.microsoft.com/office/drawing/2014/main" id="{EC791C30-BB47-4B11-9502-D1E3801B83EA}"/>
              </a:ext>
            </a:extLst>
          </p:cNvPr>
          <p:cNvGrpSpPr/>
          <p:nvPr/>
        </p:nvGrpSpPr>
        <p:grpSpPr>
          <a:xfrm>
            <a:off x="6391588" y="2036010"/>
            <a:ext cx="2072481" cy="2821310"/>
            <a:chOff x="6391588" y="1061484"/>
            <a:chExt cx="2072481" cy="2821310"/>
          </a:xfrm>
        </p:grpSpPr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75353973-F005-4A02-ADC6-B7BC5448EC98}"/>
                </a:ext>
              </a:extLst>
            </p:cNvPr>
            <p:cNvSpPr/>
            <p:nvPr/>
          </p:nvSpPr>
          <p:spPr>
            <a:xfrm>
              <a:off x="6391588" y="1235677"/>
              <a:ext cx="2037561" cy="555440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9" name="그림 5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F7EA652-BD57-45CB-A52C-B27024F50A2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58"/>
            <a:stretch/>
          </p:blipFill>
          <p:spPr>
            <a:xfrm>
              <a:off x="6391697" y="1227024"/>
              <a:ext cx="572312" cy="564092"/>
            </a:xfrm>
            <a:prstGeom prst="rect">
              <a:avLst/>
            </a:prstGeom>
          </p:spPr>
        </p:pic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C1ED90A8-60FC-4AC7-A5BB-0820E49A9357}"/>
                </a:ext>
              </a:extLst>
            </p:cNvPr>
            <p:cNvSpPr txBox="1"/>
            <p:nvPr/>
          </p:nvSpPr>
          <p:spPr>
            <a:xfrm>
              <a:off x="7847134" y="1061484"/>
              <a:ext cx="5914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05:07 am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43A4A9BD-CD89-4ED9-8A70-676FD5AF3805}"/>
                </a:ext>
              </a:extLst>
            </p:cNvPr>
            <p:cNvSpPr txBox="1"/>
            <p:nvPr/>
          </p:nvSpPr>
          <p:spPr>
            <a:xfrm>
              <a:off x="6982881" y="1260829"/>
              <a:ext cx="1266948" cy="491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오늘은 아침 바다 산책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갈매기 귀엽길래 찍음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프리랜서 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건강하자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A50D2863-C814-41CA-ABC7-C89C42C44E92}"/>
                </a:ext>
              </a:extLst>
            </p:cNvPr>
            <p:cNvSpPr/>
            <p:nvPr/>
          </p:nvSpPr>
          <p:spPr>
            <a:xfrm>
              <a:off x="6396264" y="2409658"/>
              <a:ext cx="2037561" cy="555440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4" name="TextBox 593">
              <a:extLst>
                <a:ext uri="{FF2B5EF4-FFF2-40B4-BE49-F238E27FC236}">
                  <a16:creationId xmlns:a16="http://schemas.microsoft.com/office/drawing/2014/main" id="{7D094580-D06D-4191-94F6-63B061629294}"/>
                </a:ext>
              </a:extLst>
            </p:cNvPr>
            <p:cNvSpPr txBox="1"/>
            <p:nvPr/>
          </p:nvSpPr>
          <p:spPr>
            <a:xfrm>
              <a:off x="6988199" y="2423112"/>
              <a:ext cx="1266948" cy="491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매일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#10% 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할인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이벤트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매일매일 새로운 베스트셀러 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10%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할인 쿠폰 지급 이벤트 진행 중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!</a:t>
              </a: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933B2624-4577-4525-AC4B-2C59F0B3B743}"/>
                </a:ext>
              </a:extLst>
            </p:cNvPr>
            <p:cNvSpPr/>
            <p:nvPr/>
          </p:nvSpPr>
          <p:spPr>
            <a:xfrm>
              <a:off x="6417072" y="3327354"/>
              <a:ext cx="2037561" cy="555440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23E1808-21A3-49F3-ADB4-F2FDBD6B9BF1}"/>
                </a:ext>
              </a:extLst>
            </p:cNvPr>
            <p:cNvSpPr txBox="1"/>
            <p:nvPr/>
          </p:nvSpPr>
          <p:spPr>
            <a:xfrm>
              <a:off x="7872618" y="3153161"/>
              <a:ext cx="5914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03:38 pm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E7B89CD-F961-4F13-8692-88CF69F52AB7}"/>
                </a:ext>
              </a:extLst>
            </p:cNvPr>
            <p:cNvSpPr txBox="1"/>
            <p:nvPr/>
          </p:nvSpPr>
          <p:spPr>
            <a:xfrm>
              <a:off x="7008365" y="3352506"/>
              <a:ext cx="1266948" cy="491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늦잠 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변명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갈매기 귀엽길래 찍음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프리랜서 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건강하자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  <p:pic>
        <p:nvPicPr>
          <p:cNvPr id="573" name="그림 572" descr="건물, 실외, 남자, 측면이(가) 표시된 사진&#10;&#10;자동 생성된 설명">
            <a:extLst>
              <a:ext uri="{FF2B5EF4-FFF2-40B4-BE49-F238E27FC236}">
                <a16:creationId xmlns:a16="http://schemas.microsoft.com/office/drawing/2014/main" id="{1DFEE5BD-2989-4D58-B46A-BE472F77EA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5"/>
          <a:stretch/>
        </p:blipFill>
        <p:spPr>
          <a:xfrm rot="16200000">
            <a:off x="6389569" y="2213486"/>
            <a:ext cx="564093" cy="555115"/>
          </a:xfrm>
          <a:prstGeom prst="rect">
            <a:avLst/>
          </a:prstGeom>
        </p:spPr>
      </p:pic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3CD83BE2-1BD2-4169-87D2-4A55F27FDEA2}"/>
              </a:ext>
            </a:extLst>
          </p:cNvPr>
          <p:cNvSpPr/>
          <p:nvPr/>
        </p:nvSpPr>
        <p:spPr>
          <a:xfrm>
            <a:off x="6960717" y="1093196"/>
            <a:ext cx="48122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#</a:t>
            </a:r>
            <a:r>
              <a:rPr lang="ko-KR" altLang="en-US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자기개발 </a:t>
            </a:r>
            <a:endParaRPr lang="ko-KR" altLang="en-US" sz="1200" dirty="0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98EE3C28-1C81-4719-871A-3EDBCCEDDB19}"/>
              </a:ext>
            </a:extLst>
          </p:cNvPr>
          <p:cNvSpPr/>
          <p:nvPr/>
        </p:nvSpPr>
        <p:spPr>
          <a:xfrm>
            <a:off x="6995573" y="2026702"/>
            <a:ext cx="36260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#</a:t>
            </a:r>
            <a:r>
              <a:rPr lang="ko-KR" altLang="en-US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산책 </a:t>
            </a:r>
            <a:endParaRPr lang="ko-KR" altLang="en-US" sz="1200" dirty="0"/>
          </a:p>
        </p:txBody>
      </p:sp>
      <p:cxnSp>
        <p:nvCxnSpPr>
          <p:cNvPr id="576" name="직선 연결선 575">
            <a:extLst>
              <a:ext uri="{FF2B5EF4-FFF2-40B4-BE49-F238E27FC236}">
                <a16:creationId xmlns:a16="http://schemas.microsoft.com/office/drawing/2014/main" id="{0A12A60D-6A5D-4BB5-B3DA-F66AB899B9A1}"/>
              </a:ext>
            </a:extLst>
          </p:cNvPr>
          <p:cNvCxnSpPr>
            <a:cxnSpLocks/>
          </p:cNvCxnSpPr>
          <p:nvPr/>
        </p:nvCxnSpPr>
        <p:spPr>
          <a:xfrm>
            <a:off x="6265590" y="2954905"/>
            <a:ext cx="720000" cy="0"/>
          </a:xfrm>
          <a:prstGeom prst="line">
            <a:avLst/>
          </a:prstGeom>
          <a:ln w="190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직선 연결선 576">
            <a:extLst>
              <a:ext uri="{FF2B5EF4-FFF2-40B4-BE49-F238E27FC236}">
                <a16:creationId xmlns:a16="http://schemas.microsoft.com/office/drawing/2014/main" id="{0DC74FE0-8651-41F4-8AEB-727A34EF248E}"/>
              </a:ext>
            </a:extLst>
          </p:cNvPr>
          <p:cNvCxnSpPr>
            <a:cxnSpLocks/>
          </p:cNvCxnSpPr>
          <p:nvPr/>
        </p:nvCxnSpPr>
        <p:spPr>
          <a:xfrm>
            <a:off x="7889829" y="2954905"/>
            <a:ext cx="720000" cy="0"/>
          </a:xfrm>
          <a:prstGeom prst="line">
            <a:avLst/>
          </a:prstGeom>
          <a:ln w="190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434F509E-5791-4160-B9C8-3653B8C4B667}"/>
              </a:ext>
            </a:extLst>
          </p:cNvPr>
          <p:cNvSpPr txBox="1"/>
          <p:nvPr/>
        </p:nvSpPr>
        <p:spPr>
          <a:xfrm>
            <a:off x="7002836" y="2854878"/>
            <a:ext cx="8782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rgbClr val="60606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10</a:t>
            </a:r>
            <a:r>
              <a:rPr lang="ko-KR" altLang="en-US" sz="700" dirty="0">
                <a:solidFill>
                  <a:srgbClr val="60606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700" dirty="0">
                <a:solidFill>
                  <a:srgbClr val="60606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17</a:t>
            </a:r>
            <a:r>
              <a:rPr lang="ko-KR" altLang="en-US" sz="700" dirty="0">
                <a:solidFill>
                  <a:srgbClr val="60606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일 목요일</a:t>
            </a:r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3403E142-7BD1-4776-BEA0-D9396E16198C}"/>
              </a:ext>
            </a:extLst>
          </p:cNvPr>
          <p:cNvSpPr/>
          <p:nvPr/>
        </p:nvSpPr>
        <p:spPr>
          <a:xfrm>
            <a:off x="6419708" y="3132998"/>
            <a:ext cx="217393" cy="2173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책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F83D1C6E-A9B4-493E-9FB7-4295D7017EC3}"/>
              </a:ext>
            </a:extLst>
          </p:cNvPr>
          <p:cNvSpPr txBox="1"/>
          <p:nvPr/>
        </p:nvSpPr>
        <p:spPr>
          <a:xfrm>
            <a:off x="6569055" y="3134043"/>
            <a:ext cx="1046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알라북스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590" name="그림 589">
            <a:extLst>
              <a:ext uri="{FF2B5EF4-FFF2-40B4-BE49-F238E27FC236}">
                <a16:creationId xmlns:a16="http://schemas.microsoft.com/office/drawing/2014/main" id="{9E8EFBA4-D45F-4489-B370-0535ADFC00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058" y="3380778"/>
            <a:ext cx="555115" cy="558479"/>
          </a:xfrm>
          <a:prstGeom prst="rect">
            <a:avLst/>
          </a:prstGeom>
        </p:spPr>
      </p:pic>
      <p:sp>
        <p:nvSpPr>
          <p:cNvPr id="593" name="TextBox 592">
            <a:extLst>
              <a:ext uri="{FF2B5EF4-FFF2-40B4-BE49-F238E27FC236}">
                <a16:creationId xmlns:a16="http://schemas.microsoft.com/office/drawing/2014/main" id="{49778D51-146B-4C66-8ACB-8A6E92C502F5}"/>
              </a:ext>
            </a:extLst>
          </p:cNvPr>
          <p:cNvSpPr txBox="1"/>
          <p:nvPr/>
        </p:nvSpPr>
        <p:spPr>
          <a:xfrm>
            <a:off x="7842877" y="3195598"/>
            <a:ext cx="591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AD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F5C8A6D9-63EA-4640-BABB-6E747122BF1F}"/>
              </a:ext>
            </a:extLst>
          </p:cNvPr>
          <p:cNvSpPr/>
          <p:nvPr/>
        </p:nvSpPr>
        <p:spPr>
          <a:xfrm>
            <a:off x="7092366" y="3203671"/>
            <a:ext cx="34496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#</a:t>
            </a:r>
            <a:r>
              <a:rPr lang="ko-KR" altLang="en-US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독서</a:t>
            </a:r>
            <a:endParaRPr lang="ko-KR" altLang="en-US" sz="1200" dirty="0"/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EA3AC452-D21C-4724-81E7-07ADA5BA4A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614" y="4054019"/>
            <a:ext cx="224551" cy="224551"/>
          </a:xfrm>
          <a:prstGeom prst="rect">
            <a:avLst/>
          </a:prstGeom>
          <a:noFill/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EDE9D418-B205-4E1C-8ECE-27470F38AE73}"/>
              </a:ext>
            </a:extLst>
          </p:cNvPr>
          <p:cNvSpPr txBox="1"/>
          <p:nvPr/>
        </p:nvSpPr>
        <p:spPr>
          <a:xfrm>
            <a:off x="6594539" y="4054641"/>
            <a:ext cx="60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주앙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4DEB2F0E-ED9A-4C6E-8575-5A635E1BC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415053" y="4316109"/>
            <a:ext cx="564093" cy="533222"/>
          </a:xfrm>
          <a:prstGeom prst="rect">
            <a:avLst/>
          </a:prstGeom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F134047-59D5-422D-AFF1-71631BF9D4E1}"/>
              </a:ext>
            </a:extLst>
          </p:cNvPr>
          <p:cNvSpPr/>
          <p:nvPr/>
        </p:nvSpPr>
        <p:spPr>
          <a:xfrm>
            <a:off x="6898196" y="4118379"/>
            <a:ext cx="36260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#</a:t>
            </a:r>
            <a:r>
              <a:rPr lang="ko-KR" altLang="en-US" sz="5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운동 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74BE6-4FC1-47FE-B533-BFF0B0300E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2" t="5809" r="14633" b="12454"/>
          <a:stretch/>
        </p:blipFill>
        <p:spPr>
          <a:xfrm>
            <a:off x="6473542" y="3381624"/>
            <a:ext cx="408622" cy="602857"/>
          </a:xfrm>
          <a:prstGeom prst="rect">
            <a:avLst/>
          </a:prstGeom>
        </p:spPr>
      </p:pic>
      <p:pic>
        <p:nvPicPr>
          <p:cNvPr id="476" name="그림 475">
            <a:extLst>
              <a:ext uri="{FF2B5EF4-FFF2-40B4-BE49-F238E27FC236}">
                <a16:creationId xmlns:a16="http://schemas.microsoft.com/office/drawing/2014/main" id="{FD95F24F-2EDF-410C-B5F6-9BDB8279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93741"/>
          <a:stretch/>
        </p:blipFill>
        <p:spPr>
          <a:xfrm>
            <a:off x="6272969" y="4679001"/>
            <a:ext cx="2324101" cy="258306"/>
          </a:xfrm>
          <a:prstGeom prst="rect">
            <a:avLst/>
          </a:prstGeom>
        </p:spPr>
      </p:pic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7A9872D0-FE48-4F54-9897-E4A82C8AF4FE}"/>
              </a:ext>
            </a:extLst>
          </p:cNvPr>
          <p:cNvSpPr/>
          <p:nvPr/>
        </p:nvSpPr>
        <p:spPr>
          <a:xfrm>
            <a:off x="6283625" y="4343973"/>
            <a:ext cx="2316629" cy="334743"/>
          </a:xfrm>
          <a:prstGeom prst="rect">
            <a:avLst/>
          </a:prstGeom>
          <a:solidFill>
            <a:srgbClr val="EDE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1" name="자유형: 도형 480">
            <a:extLst>
              <a:ext uri="{FF2B5EF4-FFF2-40B4-BE49-F238E27FC236}">
                <a16:creationId xmlns:a16="http://schemas.microsoft.com/office/drawing/2014/main" id="{AB98A54F-A2C5-4DC8-9A36-D20B5596DA5D}"/>
              </a:ext>
            </a:extLst>
          </p:cNvPr>
          <p:cNvSpPr/>
          <p:nvPr/>
        </p:nvSpPr>
        <p:spPr>
          <a:xfrm>
            <a:off x="8146957" y="4403958"/>
            <a:ext cx="205684" cy="205684"/>
          </a:xfrm>
          <a:custGeom>
            <a:avLst/>
            <a:gdLst>
              <a:gd name="connsiteX0" fmla="*/ 185022 w 370043"/>
              <a:gd name="connsiteY0" fmla="*/ 0 h 370043"/>
              <a:gd name="connsiteX1" fmla="*/ 0 w 370043"/>
              <a:gd name="connsiteY1" fmla="*/ 185022 h 370043"/>
              <a:gd name="connsiteX2" fmla="*/ 185022 w 370043"/>
              <a:gd name="connsiteY2" fmla="*/ 370043 h 370043"/>
              <a:gd name="connsiteX3" fmla="*/ 370043 w 370043"/>
              <a:gd name="connsiteY3" fmla="*/ 185022 h 370043"/>
              <a:gd name="connsiteX4" fmla="*/ 185022 w 370043"/>
              <a:gd name="connsiteY4" fmla="*/ 0 h 370043"/>
              <a:gd name="connsiteX5" fmla="*/ 185022 w 370043"/>
              <a:gd name="connsiteY5" fmla="*/ 55507 h 370043"/>
              <a:gd name="connsiteX6" fmla="*/ 240528 w 370043"/>
              <a:gd name="connsiteY6" fmla="*/ 111013 h 370043"/>
              <a:gd name="connsiteX7" fmla="*/ 185022 w 370043"/>
              <a:gd name="connsiteY7" fmla="*/ 166520 h 370043"/>
              <a:gd name="connsiteX8" fmla="*/ 129515 w 370043"/>
              <a:gd name="connsiteY8" fmla="*/ 111013 h 370043"/>
              <a:gd name="connsiteX9" fmla="*/ 185022 w 370043"/>
              <a:gd name="connsiteY9" fmla="*/ 55507 h 370043"/>
              <a:gd name="connsiteX10" fmla="*/ 185022 w 370043"/>
              <a:gd name="connsiteY10" fmla="*/ 318237 h 370043"/>
              <a:gd name="connsiteX11" fmla="*/ 74009 w 370043"/>
              <a:gd name="connsiteY11" fmla="*/ 258660 h 370043"/>
              <a:gd name="connsiteX12" fmla="*/ 185022 w 370043"/>
              <a:gd name="connsiteY12" fmla="*/ 201674 h 370043"/>
              <a:gd name="connsiteX13" fmla="*/ 296035 w 370043"/>
              <a:gd name="connsiteY13" fmla="*/ 258660 h 370043"/>
              <a:gd name="connsiteX14" fmla="*/ 185022 w 370043"/>
              <a:gd name="connsiteY14" fmla="*/ 318237 h 37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043" h="370043">
                <a:moveTo>
                  <a:pt x="185022" y="0"/>
                </a:moveTo>
                <a:cubicBezTo>
                  <a:pt x="82890" y="0"/>
                  <a:pt x="0" y="82890"/>
                  <a:pt x="0" y="185022"/>
                </a:cubicBezTo>
                <a:cubicBezTo>
                  <a:pt x="0" y="287154"/>
                  <a:pt x="82890" y="370043"/>
                  <a:pt x="185022" y="370043"/>
                </a:cubicBezTo>
                <a:cubicBezTo>
                  <a:pt x="287154" y="370043"/>
                  <a:pt x="370043" y="287154"/>
                  <a:pt x="370043" y="185022"/>
                </a:cubicBezTo>
                <a:cubicBezTo>
                  <a:pt x="370043" y="82890"/>
                  <a:pt x="287154" y="0"/>
                  <a:pt x="185022" y="0"/>
                </a:cubicBezTo>
                <a:close/>
                <a:moveTo>
                  <a:pt x="185022" y="55507"/>
                </a:moveTo>
                <a:cubicBezTo>
                  <a:pt x="215735" y="55507"/>
                  <a:pt x="240528" y="80299"/>
                  <a:pt x="240528" y="111013"/>
                </a:cubicBezTo>
                <a:cubicBezTo>
                  <a:pt x="240528" y="141727"/>
                  <a:pt x="215735" y="166520"/>
                  <a:pt x="185022" y="166520"/>
                </a:cubicBezTo>
                <a:cubicBezTo>
                  <a:pt x="154308" y="166520"/>
                  <a:pt x="129515" y="141727"/>
                  <a:pt x="129515" y="111013"/>
                </a:cubicBezTo>
                <a:cubicBezTo>
                  <a:pt x="129515" y="80299"/>
                  <a:pt x="154308" y="55507"/>
                  <a:pt x="185022" y="55507"/>
                </a:cubicBezTo>
                <a:close/>
                <a:moveTo>
                  <a:pt x="185022" y="318237"/>
                </a:moveTo>
                <a:cubicBezTo>
                  <a:pt x="138766" y="318237"/>
                  <a:pt x="97876" y="294555"/>
                  <a:pt x="74009" y="258660"/>
                </a:cubicBezTo>
                <a:cubicBezTo>
                  <a:pt x="74564" y="221841"/>
                  <a:pt x="148017" y="201674"/>
                  <a:pt x="185022" y="201674"/>
                </a:cubicBezTo>
                <a:cubicBezTo>
                  <a:pt x="221841" y="201674"/>
                  <a:pt x="295480" y="221841"/>
                  <a:pt x="296035" y="258660"/>
                </a:cubicBezTo>
                <a:cubicBezTo>
                  <a:pt x="272167" y="294555"/>
                  <a:pt x="231277" y="318237"/>
                  <a:pt x="185022" y="318237"/>
                </a:cubicBezTo>
                <a:close/>
              </a:path>
            </a:pathLst>
          </a:custGeom>
          <a:solidFill>
            <a:srgbClr val="606060"/>
          </a:solidFill>
          <a:ln w="1825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82" name="자유형: 도형 481">
            <a:extLst>
              <a:ext uri="{FF2B5EF4-FFF2-40B4-BE49-F238E27FC236}">
                <a16:creationId xmlns:a16="http://schemas.microsoft.com/office/drawing/2014/main" id="{3D884B2D-F647-432D-A9FA-2EABE28AAD41}"/>
              </a:ext>
            </a:extLst>
          </p:cNvPr>
          <p:cNvSpPr/>
          <p:nvPr/>
        </p:nvSpPr>
        <p:spPr>
          <a:xfrm>
            <a:off x="6506811" y="4403148"/>
            <a:ext cx="205683" cy="207123"/>
          </a:xfrm>
          <a:custGeom>
            <a:avLst/>
            <a:gdLst>
              <a:gd name="connsiteX0" fmla="*/ 364046 w 364045"/>
              <a:gd name="connsiteY0" fmla="*/ 70261 h 366594"/>
              <a:gd name="connsiteX1" fmla="*/ 280315 w 364045"/>
              <a:gd name="connsiteY1" fmla="*/ 0 h 366594"/>
              <a:gd name="connsiteX2" fmla="*/ 256834 w 364045"/>
              <a:gd name="connsiteY2" fmla="*/ 27850 h 366594"/>
              <a:gd name="connsiteX3" fmla="*/ 340565 w 364045"/>
              <a:gd name="connsiteY3" fmla="*/ 98110 h 366594"/>
              <a:gd name="connsiteX4" fmla="*/ 364046 w 364045"/>
              <a:gd name="connsiteY4" fmla="*/ 70261 h 366594"/>
              <a:gd name="connsiteX5" fmla="*/ 107029 w 364045"/>
              <a:gd name="connsiteY5" fmla="*/ 27850 h 366594"/>
              <a:gd name="connsiteX6" fmla="*/ 83731 w 364045"/>
              <a:gd name="connsiteY6" fmla="*/ 0 h 366594"/>
              <a:gd name="connsiteX7" fmla="*/ 0 w 364045"/>
              <a:gd name="connsiteY7" fmla="*/ 70079 h 366594"/>
              <a:gd name="connsiteX8" fmla="*/ 23481 w 364045"/>
              <a:gd name="connsiteY8" fmla="*/ 97928 h 366594"/>
              <a:gd name="connsiteX9" fmla="*/ 107029 w 364045"/>
              <a:gd name="connsiteY9" fmla="*/ 27850 h 366594"/>
              <a:gd name="connsiteX10" fmla="*/ 191124 w 364045"/>
              <a:gd name="connsiteY10" fmla="*/ 111762 h 366594"/>
              <a:gd name="connsiteX11" fmla="*/ 163821 w 364045"/>
              <a:gd name="connsiteY11" fmla="*/ 111762 h 366594"/>
              <a:gd name="connsiteX12" fmla="*/ 163821 w 364045"/>
              <a:gd name="connsiteY12" fmla="*/ 220976 h 366594"/>
              <a:gd name="connsiteX13" fmla="*/ 250282 w 364045"/>
              <a:gd name="connsiteY13" fmla="*/ 272852 h 366594"/>
              <a:gd name="connsiteX14" fmla="*/ 263933 w 364045"/>
              <a:gd name="connsiteY14" fmla="*/ 250464 h 366594"/>
              <a:gd name="connsiteX15" fmla="*/ 191124 w 364045"/>
              <a:gd name="connsiteY15" fmla="*/ 207324 h 366594"/>
              <a:gd name="connsiteX16" fmla="*/ 191124 w 364045"/>
              <a:gd name="connsiteY16" fmla="*/ 111762 h 366594"/>
              <a:gd name="connsiteX17" fmla="*/ 182023 w 364045"/>
              <a:gd name="connsiteY17" fmla="*/ 38953 h 366594"/>
              <a:gd name="connsiteX18" fmla="*/ 18202 w 364045"/>
              <a:gd name="connsiteY18" fmla="*/ 202774 h 366594"/>
              <a:gd name="connsiteX19" fmla="*/ 182023 w 364045"/>
              <a:gd name="connsiteY19" fmla="*/ 366594 h 366594"/>
              <a:gd name="connsiteX20" fmla="*/ 345844 w 364045"/>
              <a:gd name="connsiteY20" fmla="*/ 202774 h 366594"/>
              <a:gd name="connsiteX21" fmla="*/ 182023 w 364045"/>
              <a:gd name="connsiteY21" fmla="*/ 38953 h 366594"/>
              <a:gd name="connsiteX22" fmla="*/ 182023 w 364045"/>
              <a:gd name="connsiteY22" fmla="*/ 330190 h 366594"/>
              <a:gd name="connsiteX23" fmla="*/ 54607 w 364045"/>
              <a:gd name="connsiteY23" fmla="*/ 202774 h 366594"/>
              <a:gd name="connsiteX24" fmla="*/ 182023 w 364045"/>
              <a:gd name="connsiteY24" fmla="*/ 75357 h 366594"/>
              <a:gd name="connsiteX25" fmla="*/ 309439 w 364045"/>
              <a:gd name="connsiteY25" fmla="*/ 202774 h 366594"/>
              <a:gd name="connsiteX26" fmla="*/ 182023 w 364045"/>
              <a:gd name="connsiteY26" fmla="*/ 330190 h 36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045" h="366594">
                <a:moveTo>
                  <a:pt x="364046" y="70261"/>
                </a:moveTo>
                <a:lnTo>
                  <a:pt x="280315" y="0"/>
                </a:lnTo>
                <a:lnTo>
                  <a:pt x="256834" y="27850"/>
                </a:lnTo>
                <a:lnTo>
                  <a:pt x="340565" y="98110"/>
                </a:lnTo>
                <a:lnTo>
                  <a:pt x="364046" y="70261"/>
                </a:lnTo>
                <a:close/>
                <a:moveTo>
                  <a:pt x="107029" y="27850"/>
                </a:moveTo>
                <a:lnTo>
                  <a:pt x="83731" y="0"/>
                </a:lnTo>
                <a:lnTo>
                  <a:pt x="0" y="70079"/>
                </a:lnTo>
                <a:lnTo>
                  <a:pt x="23481" y="97928"/>
                </a:lnTo>
                <a:lnTo>
                  <a:pt x="107029" y="27850"/>
                </a:lnTo>
                <a:close/>
                <a:moveTo>
                  <a:pt x="191124" y="111762"/>
                </a:moveTo>
                <a:lnTo>
                  <a:pt x="163821" y="111762"/>
                </a:lnTo>
                <a:lnTo>
                  <a:pt x="163821" y="220976"/>
                </a:lnTo>
                <a:lnTo>
                  <a:pt x="250282" y="272852"/>
                </a:lnTo>
                <a:lnTo>
                  <a:pt x="263933" y="250464"/>
                </a:lnTo>
                <a:lnTo>
                  <a:pt x="191124" y="207324"/>
                </a:lnTo>
                <a:lnTo>
                  <a:pt x="191124" y="111762"/>
                </a:lnTo>
                <a:close/>
                <a:moveTo>
                  <a:pt x="182023" y="38953"/>
                </a:moveTo>
                <a:cubicBezTo>
                  <a:pt x="91558" y="38953"/>
                  <a:pt x="18202" y="112308"/>
                  <a:pt x="18202" y="202774"/>
                </a:cubicBezTo>
                <a:cubicBezTo>
                  <a:pt x="18202" y="293239"/>
                  <a:pt x="91376" y="366594"/>
                  <a:pt x="182023" y="366594"/>
                </a:cubicBezTo>
                <a:cubicBezTo>
                  <a:pt x="272488" y="366594"/>
                  <a:pt x="345844" y="293239"/>
                  <a:pt x="345844" y="202774"/>
                </a:cubicBezTo>
                <a:cubicBezTo>
                  <a:pt x="345844" y="112308"/>
                  <a:pt x="272488" y="38953"/>
                  <a:pt x="182023" y="38953"/>
                </a:cubicBezTo>
                <a:close/>
                <a:moveTo>
                  <a:pt x="182023" y="330190"/>
                </a:moveTo>
                <a:cubicBezTo>
                  <a:pt x="111580" y="330190"/>
                  <a:pt x="54607" y="273216"/>
                  <a:pt x="54607" y="202774"/>
                </a:cubicBezTo>
                <a:cubicBezTo>
                  <a:pt x="54607" y="132331"/>
                  <a:pt x="111580" y="75357"/>
                  <a:pt x="182023" y="75357"/>
                </a:cubicBezTo>
                <a:cubicBezTo>
                  <a:pt x="252466" y="75357"/>
                  <a:pt x="309439" y="132331"/>
                  <a:pt x="309439" y="202774"/>
                </a:cubicBezTo>
                <a:cubicBezTo>
                  <a:pt x="309439" y="273216"/>
                  <a:pt x="252466" y="330190"/>
                  <a:pt x="182023" y="330190"/>
                </a:cubicBezTo>
                <a:close/>
              </a:path>
            </a:pathLst>
          </a:custGeom>
          <a:solidFill>
            <a:srgbClr val="606060"/>
          </a:solidFill>
          <a:ln w="178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4741C0BA-1BC1-4F0B-831E-E447751E048B}"/>
              </a:ext>
            </a:extLst>
          </p:cNvPr>
          <p:cNvSpPr/>
          <p:nvPr/>
        </p:nvSpPr>
        <p:spPr>
          <a:xfrm>
            <a:off x="7061243" y="4403958"/>
            <a:ext cx="205684" cy="205684"/>
          </a:xfrm>
          <a:custGeom>
            <a:avLst/>
            <a:gdLst>
              <a:gd name="connsiteX0" fmla="*/ 200897 w 535724"/>
              <a:gd name="connsiteY0" fmla="*/ 535724 h 535724"/>
              <a:gd name="connsiteX1" fmla="*/ 334828 w 535724"/>
              <a:gd name="connsiteY1" fmla="*/ 535724 h 535724"/>
              <a:gd name="connsiteX2" fmla="*/ 334828 w 535724"/>
              <a:gd name="connsiteY2" fmla="*/ 0 h 535724"/>
              <a:gd name="connsiteX3" fmla="*/ 200897 w 535724"/>
              <a:gd name="connsiteY3" fmla="*/ 0 h 535724"/>
              <a:gd name="connsiteX4" fmla="*/ 200897 w 535724"/>
              <a:gd name="connsiteY4" fmla="*/ 535724 h 535724"/>
              <a:gd name="connsiteX5" fmla="*/ 0 w 535724"/>
              <a:gd name="connsiteY5" fmla="*/ 535724 h 535724"/>
              <a:gd name="connsiteX6" fmla="*/ 133931 w 535724"/>
              <a:gd name="connsiteY6" fmla="*/ 535724 h 535724"/>
              <a:gd name="connsiteX7" fmla="*/ 133931 w 535724"/>
              <a:gd name="connsiteY7" fmla="*/ 267862 h 535724"/>
              <a:gd name="connsiteX8" fmla="*/ 0 w 535724"/>
              <a:gd name="connsiteY8" fmla="*/ 267862 h 535724"/>
              <a:gd name="connsiteX9" fmla="*/ 0 w 535724"/>
              <a:gd name="connsiteY9" fmla="*/ 535724 h 535724"/>
              <a:gd name="connsiteX10" fmla="*/ 401793 w 535724"/>
              <a:gd name="connsiteY10" fmla="*/ 167414 h 535724"/>
              <a:gd name="connsiteX11" fmla="*/ 401793 w 535724"/>
              <a:gd name="connsiteY11" fmla="*/ 535724 h 535724"/>
              <a:gd name="connsiteX12" fmla="*/ 535724 w 535724"/>
              <a:gd name="connsiteY12" fmla="*/ 535724 h 535724"/>
              <a:gd name="connsiteX13" fmla="*/ 535724 w 535724"/>
              <a:gd name="connsiteY13" fmla="*/ 167414 h 535724"/>
              <a:gd name="connsiteX14" fmla="*/ 401793 w 535724"/>
              <a:gd name="connsiteY14" fmla="*/ 167414 h 5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5724" h="535724">
                <a:moveTo>
                  <a:pt x="200897" y="535724"/>
                </a:moveTo>
                <a:lnTo>
                  <a:pt x="334828" y="535724"/>
                </a:lnTo>
                <a:lnTo>
                  <a:pt x="334828" y="0"/>
                </a:lnTo>
                <a:lnTo>
                  <a:pt x="200897" y="0"/>
                </a:lnTo>
                <a:lnTo>
                  <a:pt x="200897" y="535724"/>
                </a:lnTo>
                <a:close/>
                <a:moveTo>
                  <a:pt x="0" y="535724"/>
                </a:moveTo>
                <a:lnTo>
                  <a:pt x="133931" y="535724"/>
                </a:lnTo>
                <a:lnTo>
                  <a:pt x="133931" y="267862"/>
                </a:lnTo>
                <a:lnTo>
                  <a:pt x="0" y="267862"/>
                </a:lnTo>
                <a:lnTo>
                  <a:pt x="0" y="535724"/>
                </a:lnTo>
                <a:close/>
                <a:moveTo>
                  <a:pt x="401793" y="167414"/>
                </a:moveTo>
                <a:lnTo>
                  <a:pt x="401793" y="535724"/>
                </a:lnTo>
                <a:lnTo>
                  <a:pt x="535724" y="535724"/>
                </a:lnTo>
                <a:lnTo>
                  <a:pt x="535724" y="167414"/>
                </a:lnTo>
                <a:lnTo>
                  <a:pt x="401793" y="167414"/>
                </a:lnTo>
                <a:close/>
              </a:path>
            </a:pathLst>
          </a:custGeom>
          <a:solidFill>
            <a:srgbClr val="606060"/>
          </a:solidFill>
          <a:ln w="333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DEDCC4EF-B425-4FA9-B846-C27FB54A1022}"/>
              </a:ext>
            </a:extLst>
          </p:cNvPr>
          <p:cNvCxnSpPr>
            <a:cxnSpLocks/>
          </p:cNvCxnSpPr>
          <p:nvPr/>
        </p:nvCxnSpPr>
        <p:spPr>
          <a:xfrm>
            <a:off x="7496587" y="4346732"/>
            <a:ext cx="483077" cy="0"/>
          </a:xfrm>
          <a:prstGeom prst="line">
            <a:avLst/>
          </a:prstGeom>
          <a:ln w="19050">
            <a:solidFill>
              <a:srgbClr val="A1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자유형: 도형 234">
            <a:extLst>
              <a:ext uri="{FF2B5EF4-FFF2-40B4-BE49-F238E27FC236}">
                <a16:creationId xmlns:a16="http://schemas.microsoft.com/office/drawing/2014/main" id="{69E0FD16-1FA7-49E6-85EB-9E40A993718E}"/>
              </a:ext>
            </a:extLst>
          </p:cNvPr>
          <p:cNvSpPr/>
          <p:nvPr/>
        </p:nvSpPr>
        <p:spPr>
          <a:xfrm>
            <a:off x="7644507" y="4410124"/>
            <a:ext cx="205200" cy="205200"/>
          </a:xfrm>
          <a:custGeom>
            <a:avLst/>
            <a:gdLst>
              <a:gd name="connsiteX0" fmla="*/ 0 w 636172"/>
              <a:gd name="connsiteY0" fmla="*/ 602690 h 602689"/>
              <a:gd name="connsiteX1" fmla="*/ 636172 w 636172"/>
              <a:gd name="connsiteY1" fmla="*/ 602690 h 602689"/>
              <a:gd name="connsiteX2" fmla="*/ 636172 w 636172"/>
              <a:gd name="connsiteY2" fmla="*/ 502241 h 602689"/>
              <a:gd name="connsiteX3" fmla="*/ 0 w 636172"/>
              <a:gd name="connsiteY3" fmla="*/ 502241 h 602689"/>
              <a:gd name="connsiteX4" fmla="*/ 0 w 636172"/>
              <a:gd name="connsiteY4" fmla="*/ 602690 h 602689"/>
              <a:gd name="connsiteX5" fmla="*/ 602690 w 636172"/>
              <a:gd name="connsiteY5" fmla="*/ 167414 h 602689"/>
              <a:gd name="connsiteX6" fmla="*/ 33483 w 636172"/>
              <a:gd name="connsiteY6" fmla="*/ 167414 h 602689"/>
              <a:gd name="connsiteX7" fmla="*/ 0 w 636172"/>
              <a:gd name="connsiteY7" fmla="*/ 200897 h 602689"/>
              <a:gd name="connsiteX8" fmla="*/ 0 w 636172"/>
              <a:gd name="connsiteY8" fmla="*/ 401793 h 602689"/>
              <a:gd name="connsiteX9" fmla="*/ 33483 w 636172"/>
              <a:gd name="connsiteY9" fmla="*/ 435276 h 602689"/>
              <a:gd name="connsiteX10" fmla="*/ 602690 w 636172"/>
              <a:gd name="connsiteY10" fmla="*/ 435276 h 602689"/>
              <a:gd name="connsiteX11" fmla="*/ 636172 w 636172"/>
              <a:gd name="connsiteY11" fmla="*/ 401793 h 602689"/>
              <a:gd name="connsiteX12" fmla="*/ 636172 w 636172"/>
              <a:gd name="connsiteY12" fmla="*/ 200897 h 602689"/>
              <a:gd name="connsiteX13" fmla="*/ 602690 w 636172"/>
              <a:gd name="connsiteY13" fmla="*/ 167414 h 602689"/>
              <a:gd name="connsiteX14" fmla="*/ 0 w 636172"/>
              <a:gd name="connsiteY14" fmla="*/ 0 h 602689"/>
              <a:gd name="connsiteX15" fmla="*/ 0 w 636172"/>
              <a:gd name="connsiteY15" fmla="*/ 100448 h 602689"/>
              <a:gd name="connsiteX16" fmla="*/ 636172 w 636172"/>
              <a:gd name="connsiteY16" fmla="*/ 100448 h 602689"/>
              <a:gd name="connsiteX17" fmla="*/ 636172 w 636172"/>
              <a:gd name="connsiteY17" fmla="*/ 0 h 602689"/>
              <a:gd name="connsiteX18" fmla="*/ 0 w 636172"/>
              <a:gd name="connsiteY18" fmla="*/ 0 h 60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6172" h="602689">
                <a:moveTo>
                  <a:pt x="0" y="602690"/>
                </a:moveTo>
                <a:lnTo>
                  <a:pt x="636172" y="602690"/>
                </a:lnTo>
                <a:lnTo>
                  <a:pt x="636172" y="502241"/>
                </a:lnTo>
                <a:lnTo>
                  <a:pt x="0" y="502241"/>
                </a:lnTo>
                <a:lnTo>
                  <a:pt x="0" y="602690"/>
                </a:lnTo>
                <a:close/>
                <a:moveTo>
                  <a:pt x="602690" y="167414"/>
                </a:moveTo>
                <a:lnTo>
                  <a:pt x="33483" y="167414"/>
                </a:lnTo>
                <a:cubicBezTo>
                  <a:pt x="15067" y="167414"/>
                  <a:pt x="0" y="182481"/>
                  <a:pt x="0" y="200897"/>
                </a:cubicBezTo>
                <a:lnTo>
                  <a:pt x="0" y="401793"/>
                </a:lnTo>
                <a:cubicBezTo>
                  <a:pt x="0" y="420209"/>
                  <a:pt x="15067" y="435276"/>
                  <a:pt x="33483" y="435276"/>
                </a:cubicBezTo>
                <a:lnTo>
                  <a:pt x="602690" y="435276"/>
                </a:lnTo>
                <a:cubicBezTo>
                  <a:pt x="621105" y="435276"/>
                  <a:pt x="636172" y="420209"/>
                  <a:pt x="636172" y="401793"/>
                </a:cubicBezTo>
                <a:lnTo>
                  <a:pt x="636172" y="200897"/>
                </a:lnTo>
                <a:cubicBezTo>
                  <a:pt x="636172" y="182481"/>
                  <a:pt x="621105" y="167414"/>
                  <a:pt x="602690" y="167414"/>
                </a:cubicBezTo>
                <a:close/>
                <a:moveTo>
                  <a:pt x="0" y="0"/>
                </a:moveTo>
                <a:lnTo>
                  <a:pt x="0" y="100448"/>
                </a:lnTo>
                <a:lnTo>
                  <a:pt x="636172" y="100448"/>
                </a:lnTo>
                <a:lnTo>
                  <a:pt x="63617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 w="333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" name="자유형: 도형 237">
            <a:extLst>
              <a:ext uri="{FF2B5EF4-FFF2-40B4-BE49-F238E27FC236}">
                <a16:creationId xmlns:a16="http://schemas.microsoft.com/office/drawing/2014/main" id="{3F79A90D-85B0-4323-849D-84C9964946AE}"/>
              </a:ext>
            </a:extLst>
          </p:cNvPr>
          <p:cNvSpPr/>
          <p:nvPr/>
        </p:nvSpPr>
        <p:spPr>
          <a:xfrm>
            <a:off x="8305975" y="906310"/>
            <a:ext cx="161516" cy="161516"/>
          </a:xfrm>
          <a:custGeom>
            <a:avLst/>
            <a:gdLst>
              <a:gd name="connsiteX0" fmla="*/ 418534 w 585613"/>
              <a:gd name="connsiteY0" fmla="*/ 368310 h 585613"/>
              <a:gd name="connsiteX1" fmla="*/ 392083 w 585613"/>
              <a:gd name="connsiteY1" fmla="*/ 368310 h 585613"/>
              <a:gd name="connsiteX2" fmla="*/ 382708 w 585613"/>
              <a:gd name="connsiteY2" fmla="*/ 359270 h 585613"/>
              <a:gd name="connsiteX3" fmla="*/ 435276 w 585613"/>
              <a:gd name="connsiteY3" fmla="*/ 217638 h 585613"/>
              <a:gd name="connsiteX4" fmla="*/ 217638 w 585613"/>
              <a:gd name="connsiteY4" fmla="*/ 0 h 585613"/>
              <a:gd name="connsiteX5" fmla="*/ 0 w 585613"/>
              <a:gd name="connsiteY5" fmla="*/ 217638 h 585613"/>
              <a:gd name="connsiteX6" fmla="*/ 217638 w 585613"/>
              <a:gd name="connsiteY6" fmla="*/ 435276 h 585613"/>
              <a:gd name="connsiteX7" fmla="*/ 359270 w 585613"/>
              <a:gd name="connsiteY7" fmla="*/ 382708 h 585613"/>
              <a:gd name="connsiteX8" fmla="*/ 368310 w 585613"/>
              <a:gd name="connsiteY8" fmla="*/ 392083 h 585613"/>
              <a:gd name="connsiteX9" fmla="*/ 368310 w 585613"/>
              <a:gd name="connsiteY9" fmla="*/ 418534 h 585613"/>
              <a:gd name="connsiteX10" fmla="*/ 535724 w 585613"/>
              <a:gd name="connsiteY10" fmla="*/ 585613 h 585613"/>
              <a:gd name="connsiteX11" fmla="*/ 585613 w 585613"/>
              <a:gd name="connsiteY11" fmla="*/ 535724 h 585613"/>
              <a:gd name="connsiteX12" fmla="*/ 418534 w 585613"/>
              <a:gd name="connsiteY12" fmla="*/ 368310 h 585613"/>
              <a:gd name="connsiteX13" fmla="*/ 217638 w 585613"/>
              <a:gd name="connsiteY13" fmla="*/ 368310 h 585613"/>
              <a:gd name="connsiteX14" fmla="*/ 66966 w 585613"/>
              <a:gd name="connsiteY14" fmla="*/ 217638 h 585613"/>
              <a:gd name="connsiteX15" fmla="*/ 217638 w 585613"/>
              <a:gd name="connsiteY15" fmla="*/ 66966 h 585613"/>
              <a:gd name="connsiteX16" fmla="*/ 368310 w 585613"/>
              <a:gd name="connsiteY16" fmla="*/ 217638 h 585613"/>
              <a:gd name="connsiteX17" fmla="*/ 217638 w 585613"/>
              <a:gd name="connsiteY17" fmla="*/ 368310 h 58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613" h="585613">
                <a:moveTo>
                  <a:pt x="418534" y="368310"/>
                </a:moveTo>
                <a:lnTo>
                  <a:pt x="392083" y="368310"/>
                </a:lnTo>
                <a:lnTo>
                  <a:pt x="382708" y="359270"/>
                </a:lnTo>
                <a:cubicBezTo>
                  <a:pt x="415521" y="321100"/>
                  <a:pt x="435276" y="271545"/>
                  <a:pt x="435276" y="217638"/>
                </a:cubicBezTo>
                <a:cubicBezTo>
                  <a:pt x="435276" y="97435"/>
                  <a:pt x="337841" y="0"/>
                  <a:pt x="217638" y="0"/>
                </a:cubicBezTo>
                <a:cubicBezTo>
                  <a:pt x="97435" y="0"/>
                  <a:pt x="0" y="97435"/>
                  <a:pt x="0" y="217638"/>
                </a:cubicBezTo>
                <a:cubicBezTo>
                  <a:pt x="0" y="337841"/>
                  <a:pt x="97435" y="435276"/>
                  <a:pt x="217638" y="435276"/>
                </a:cubicBezTo>
                <a:cubicBezTo>
                  <a:pt x="271545" y="435276"/>
                  <a:pt x="321100" y="415521"/>
                  <a:pt x="359270" y="382708"/>
                </a:cubicBezTo>
                <a:lnTo>
                  <a:pt x="368310" y="392083"/>
                </a:lnTo>
                <a:lnTo>
                  <a:pt x="368310" y="418534"/>
                </a:lnTo>
                <a:lnTo>
                  <a:pt x="535724" y="585613"/>
                </a:lnTo>
                <a:lnTo>
                  <a:pt x="585613" y="535724"/>
                </a:lnTo>
                <a:lnTo>
                  <a:pt x="418534" y="368310"/>
                </a:lnTo>
                <a:close/>
                <a:moveTo>
                  <a:pt x="217638" y="368310"/>
                </a:moveTo>
                <a:cubicBezTo>
                  <a:pt x="134266" y="368310"/>
                  <a:pt x="66966" y="301010"/>
                  <a:pt x="66966" y="217638"/>
                </a:cubicBezTo>
                <a:cubicBezTo>
                  <a:pt x="66966" y="134266"/>
                  <a:pt x="134266" y="66966"/>
                  <a:pt x="217638" y="66966"/>
                </a:cubicBezTo>
                <a:cubicBezTo>
                  <a:pt x="301010" y="66966"/>
                  <a:pt x="368310" y="134266"/>
                  <a:pt x="368310" y="217638"/>
                </a:cubicBezTo>
                <a:cubicBezTo>
                  <a:pt x="368310" y="301010"/>
                  <a:pt x="301010" y="368310"/>
                  <a:pt x="217638" y="368310"/>
                </a:cubicBezTo>
                <a:close/>
              </a:path>
            </a:pathLst>
          </a:custGeom>
          <a:solidFill>
            <a:srgbClr val="606060"/>
          </a:solidFill>
          <a:ln w="3333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5" name="자유형: 도형 244">
            <a:extLst>
              <a:ext uri="{FF2B5EF4-FFF2-40B4-BE49-F238E27FC236}">
                <a16:creationId xmlns:a16="http://schemas.microsoft.com/office/drawing/2014/main" id="{7BE38542-AA35-4310-84DA-2A28008C1CF1}"/>
              </a:ext>
            </a:extLst>
          </p:cNvPr>
          <p:cNvSpPr/>
          <p:nvPr/>
        </p:nvSpPr>
        <p:spPr>
          <a:xfrm>
            <a:off x="750025" y="564971"/>
            <a:ext cx="87421" cy="141575"/>
          </a:xfrm>
          <a:custGeom>
            <a:avLst/>
            <a:gdLst>
              <a:gd name="connsiteX0" fmla="*/ 70580 w 70580"/>
              <a:gd name="connsiteY0" fmla="*/ 13430 h 114300"/>
              <a:gd name="connsiteX1" fmla="*/ 57150 w 70580"/>
              <a:gd name="connsiteY1" fmla="*/ 0 h 114300"/>
              <a:gd name="connsiteX2" fmla="*/ 0 w 70580"/>
              <a:gd name="connsiteY2" fmla="*/ 57150 h 114300"/>
              <a:gd name="connsiteX3" fmla="*/ 57150 w 70580"/>
              <a:gd name="connsiteY3" fmla="*/ 114300 h 114300"/>
              <a:gd name="connsiteX4" fmla="*/ 70580 w 70580"/>
              <a:gd name="connsiteY4" fmla="*/ 100870 h 114300"/>
              <a:gd name="connsiteX5" fmla="*/ 26956 w 70580"/>
              <a:gd name="connsiteY5" fmla="*/ 5715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80" h="114300">
                <a:moveTo>
                  <a:pt x="70580" y="1343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114300"/>
                </a:lnTo>
                <a:lnTo>
                  <a:pt x="70580" y="100870"/>
                </a:lnTo>
                <a:lnTo>
                  <a:pt x="26956" y="57150"/>
                </a:lnTo>
                <a:close/>
              </a:path>
            </a:pathLst>
          </a:custGeom>
          <a:solidFill>
            <a:srgbClr val="606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8" name="자유형: 도형 247">
            <a:extLst>
              <a:ext uri="{FF2B5EF4-FFF2-40B4-BE49-F238E27FC236}">
                <a16:creationId xmlns:a16="http://schemas.microsoft.com/office/drawing/2014/main" id="{48D676D4-F7C0-4B63-B765-63742BD6D712}"/>
              </a:ext>
            </a:extLst>
          </p:cNvPr>
          <p:cNvSpPr/>
          <p:nvPr/>
        </p:nvSpPr>
        <p:spPr>
          <a:xfrm>
            <a:off x="3528282" y="586126"/>
            <a:ext cx="87421" cy="141575"/>
          </a:xfrm>
          <a:custGeom>
            <a:avLst/>
            <a:gdLst>
              <a:gd name="connsiteX0" fmla="*/ 70580 w 70580"/>
              <a:gd name="connsiteY0" fmla="*/ 13430 h 114300"/>
              <a:gd name="connsiteX1" fmla="*/ 57150 w 70580"/>
              <a:gd name="connsiteY1" fmla="*/ 0 h 114300"/>
              <a:gd name="connsiteX2" fmla="*/ 0 w 70580"/>
              <a:gd name="connsiteY2" fmla="*/ 57150 h 114300"/>
              <a:gd name="connsiteX3" fmla="*/ 57150 w 70580"/>
              <a:gd name="connsiteY3" fmla="*/ 114300 h 114300"/>
              <a:gd name="connsiteX4" fmla="*/ 70580 w 70580"/>
              <a:gd name="connsiteY4" fmla="*/ 100870 h 114300"/>
              <a:gd name="connsiteX5" fmla="*/ 26956 w 70580"/>
              <a:gd name="connsiteY5" fmla="*/ 5715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80" h="114300">
                <a:moveTo>
                  <a:pt x="70580" y="1343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114300"/>
                </a:lnTo>
                <a:lnTo>
                  <a:pt x="70580" y="100870"/>
                </a:lnTo>
                <a:lnTo>
                  <a:pt x="26956" y="57150"/>
                </a:lnTo>
                <a:close/>
              </a:path>
            </a:pathLst>
          </a:custGeom>
          <a:solidFill>
            <a:srgbClr val="606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0E221E60-56FD-4AAB-BF52-86CD8DA178CD}"/>
              </a:ext>
            </a:extLst>
          </p:cNvPr>
          <p:cNvSpPr/>
          <p:nvPr/>
        </p:nvSpPr>
        <p:spPr>
          <a:xfrm>
            <a:off x="6391588" y="602259"/>
            <a:ext cx="87421" cy="141575"/>
          </a:xfrm>
          <a:custGeom>
            <a:avLst/>
            <a:gdLst>
              <a:gd name="connsiteX0" fmla="*/ 70580 w 70580"/>
              <a:gd name="connsiteY0" fmla="*/ 13430 h 114300"/>
              <a:gd name="connsiteX1" fmla="*/ 57150 w 70580"/>
              <a:gd name="connsiteY1" fmla="*/ 0 h 114300"/>
              <a:gd name="connsiteX2" fmla="*/ 0 w 70580"/>
              <a:gd name="connsiteY2" fmla="*/ 57150 h 114300"/>
              <a:gd name="connsiteX3" fmla="*/ 57150 w 70580"/>
              <a:gd name="connsiteY3" fmla="*/ 114300 h 114300"/>
              <a:gd name="connsiteX4" fmla="*/ 70580 w 70580"/>
              <a:gd name="connsiteY4" fmla="*/ 100870 h 114300"/>
              <a:gd name="connsiteX5" fmla="*/ 26956 w 70580"/>
              <a:gd name="connsiteY5" fmla="*/ 5715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80" h="114300">
                <a:moveTo>
                  <a:pt x="70580" y="13430"/>
                </a:moveTo>
                <a:lnTo>
                  <a:pt x="57150" y="0"/>
                </a:lnTo>
                <a:lnTo>
                  <a:pt x="0" y="57150"/>
                </a:lnTo>
                <a:lnTo>
                  <a:pt x="57150" y="114300"/>
                </a:lnTo>
                <a:lnTo>
                  <a:pt x="70580" y="100870"/>
                </a:lnTo>
                <a:lnTo>
                  <a:pt x="26956" y="57150"/>
                </a:lnTo>
                <a:close/>
              </a:path>
            </a:pathLst>
          </a:custGeom>
          <a:solidFill>
            <a:srgbClr val="606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91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89D93C6-782D-431E-BB63-349EA1FCC768}"/>
              </a:ext>
            </a:extLst>
          </p:cNvPr>
          <p:cNvGrpSpPr/>
          <p:nvPr/>
        </p:nvGrpSpPr>
        <p:grpSpPr>
          <a:xfrm>
            <a:off x="2873312" y="315970"/>
            <a:ext cx="2357932" cy="4599269"/>
            <a:chOff x="5666131" y="315970"/>
            <a:chExt cx="2357932" cy="4599269"/>
          </a:xfrm>
        </p:grpSpPr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B6F6F259-0EE4-4EE9-AC06-1D15B9AA4340}"/>
                </a:ext>
              </a:extLst>
            </p:cNvPr>
            <p:cNvGrpSpPr/>
            <p:nvPr/>
          </p:nvGrpSpPr>
          <p:grpSpPr>
            <a:xfrm>
              <a:off x="5666131" y="315970"/>
              <a:ext cx="2339673" cy="4599269"/>
              <a:chOff x="2650544" y="304041"/>
              <a:chExt cx="2339673" cy="4599269"/>
            </a:xfrm>
          </p:grpSpPr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029152C0-24DA-4F07-AC0B-2D6872A06619}"/>
                  </a:ext>
                </a:extLst>
              </p:cNvPr>
              <p:cNvGrpSpPr/>
              <p:nvPr/>
            </p:nvGrpSpPr>
            <p:grpSpPr>
              <a:xfrm>
                <a:off x="2650544" y="304041"/>
                <a:ext cx="2339673" cy="4599269"/>
                <a:chOff x="2650544" y="304041"/>
                <a:chExt cx="2339673" cy="4599269"/>
              </a:xfrm>
            </p:grpSpPr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4366EC0C-1DF6-455C-A71B-09179C876268}"/>
                    </a:ext>
                  </a:extLst>
                </p:cNvPr>
                <p:cNvSpPr/>
                <p:nvPr/>
              </p:nvSpPr>
              <p:spPr>
                <a:xfrm>
                  <a:off x="4447862" y="2071774"/>
                  <a:ext cx="180945" cy="13981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EF6431FB-39AC-4402-97C0-1CC96CBA3F82}"/>
                    </a:ext>
                  </a:extLst>
                </p:cNvPr>
                <p:cNvGrpSpPr/>
                <p:nvPr/>
              </p:nvGrpSpPr>
              <p:grpSpPr>
                <a:xfrm>
                  <a:off x="2650544" y="304041"/>
                  <a:ext cx="2339673" cy="4599269"/>
                  <a:chOff x="151115" y="307111"/>
                  <a:chExt cx="2339673" cy="4599269"/>
                </a:xfrm>
              </p:grpSpPr>
              <p:grpSp>
                <p:nvGrpSpPr>
                  <p:cNvPr id="360" name="그룹 359">
                    <a:extLst>
                      <a:ext uri="{FF2B5EF4-FFF2-40B4-BE49-F238E27FC236}">
                        <a16:creationId xmlns:a16="http://schemas.microsoft.com/office/drawing/2014/main" id="{59E3425B-E3D7-4741-82A4-20426CF01A82}"/>
                      </a:ext>
                    </a:extLst>
                  </p:cNvPr>
                  <p:cNvGrpSpPr/>
                  <p:nvPr/>
                </p:nvGrpSpPr>
                <p:grpSpPr>
                  <a:xfrm>
                    <a:off x="151115" y="436518"/>
                    <a:ext cx="2330029" cy="4469862"/>
                    <a:chOff x="2932120" y="436518"/>
                    <a:chExt cx="2330029" cy="4469862"/>
                  </a:xfrm>
                </p:grpSpPr>
                <p:grpSp>
                  <p:nvGrpSpPr>
                    <p:cNvPr id="363" name="그룹 362">
                      <a:extLst>
                        <a:ext uri="{FF2B5EF4-FFF2-40B4-BE49-F238E27FC236}">
                          <a16:creationId xmlns:a16="http://schemas.microsoft.com/office/drawing/2014/main" id="{70C1EE5E-23A5-452A-8B02-A97358B9C7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8046" y="443786"/>
                      <a:ext cx="2324103" cy="4462594"/>
                      <a:chOff x="2938046" y="443786"/>
                      <a:chExt cx="2324103" cy="4462594"/>
                    </a:xfrm>
                  </p:grpSpPr>
                  <p:sp>
                    <p:nvSpPr>
                      <p:cNvPr id="374" name="직사각형 373">
                        <a:extLst>
                          <a:ext uri="{FF2B5EF4-FFF2-40B4-BE49-F238E27FC236}">
                            <a16:creationId xmlns:a16="http://schemas.microsoft.com/office/drawing/2014/main" id="{9471241C-CFAA-433A-979B-4C26F0B150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8046" y="443786"/>
                        <a:ext cx="2324101" cy="4192893"/>
                      </a:xfrm>
                      <a:prstGeom prst="rect">
                        <a:avLst/>
                      </a:prstGeom>
                      <a:solidFill>
                        <a:srgbClr val="FBFC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75" name="그림 374">
                        <a:extLst>
                          <a:ext uri="{FF2B5EF4-FFF2-40B4-BE49-F238E27FC236}">
                            <a16:creationId xmlns:a16="http://schemas.microsoft.com/office/drawing/2014/main" id="{6FCC113C-B5E4-4D6D-97E6-8E3E8D27126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14" t="93741"/>
                      <a:stretch/>
                    </p:blipFill>
                    <p:spPr>
                      <a:xfrm>
                        <a:off x="2938048" y="4648074"/>
                        <a:ext cx="2324101" cy="258306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364" name="직선 연결선 363">
                      <a:extLst>
                        <a:ext uri="{FF2B5EF4-FFF2-40B4-BE49-F238E27FC236}">
                          <a16:creationId xmlns:a16="http://schemas.microsoft.com/office/drawing/2014/main" id="{2BE9F1E2-F517-4F0D-8CD9-D20F1305EE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41320" y="792480"/>
                      <a:ext cx="2316629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65" name="그래픽 56">
                      <a:extLst>
                        <a:ext uri="{FF2B5EF4-FFF2-40B4-BE49-F238E27FC236}">
                          <a16:creationId xmlns:a16="http://schemas.microsoft.com/office/drawing/2014/main" id="{F9456675-32A3-4AC7-839C-6E2FED7B2A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 rot="5400000">
                      <a:off x="5031801" y="517883"/>
                      <a:ext cx="215727" cy="215727"/>
                      <a:chOff x="6892292" y="1535338"/>
                      <a:chExt cx="689286" cy="689286"/>
                    </a:xfrm>
                  </p:grpSpPr>
                  <p:sp>
                    <p:nvSpPr>
                      <p:cNvPr id="372" name="자유형: 도형 371">
                        <a:extLst>
                          <a:ext uri="{FF2B5EF4-FFF2-40B4-BE49-F238E27FC236}">
                            <a16:creationId xmlns:a16="http://schemas.microsoft.com/office/drawing/2014/main" id="{DEF73AC6-96F1-4058-B1A5-BD232EFBA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2292" y="1535338"/>
                        <a:ext cx="689286" cy="689286"/>
                      </a:xfrm>
                      <a:custGeom>
                        <a:avLst/>
                        <a:gdLst>
                          <a:gd name="connsiteX0" fmla="*/ 0 w 689286"/>
                          <a:gd name="connsiteY0" fmla="*/ 0 h 689286"/>
                          <a:gd name="connsiteX1" fmla="*/ 689286 w 689286"/>
                          <a:gd name="connsiteY1" fmla="*/ 0 h 689286"/>
                          <a:gd name="connsiteX2" fmla="*/ 689286 w 689286"/>
                          <a:gd name="connsiteY2" fmla="*/ 689286 h 689286"/>
                          <a:gd name="connsiteX3" fmla="*/ 0 w 689286"/>
                          <a:gd name="connsiteY3" fmla="*/ 689286 h 689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89286" h="689286">
                            <a:moveTo>
                              <a:pt x="0" y="0"/>
                            </a:moveTo>
                            <a:lnTo>
                              <a:pt x="689286" y="0"/>
                            </a:lnTo>
                            <a:lnTo>
                              <a:pt x="689286" y="689286"/>
                            </a:lnTo>
                            <a:lnTo>
                              <a:pt x="0" y="689286"/>
                            </a:lnTo>
                            <a:close/>
                          </a:path>
                        </a:pathLst>
                      </a:custGeom>
                      <a:noFill/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73" name="자유형: 도형 372">
                        <a:extLst>
                          <a:ext uri="{FF2B5EF4-FFF2-40B4-BE49-F238E27FC236}">
                            <a16:creationId xmlns:a16="http://schemas.microsoft.com/office/drawing/2014/main" id="{16FC0433-B767-489F-9668-4AF83F837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07173" y="1822540"/>
                        <a:ext cx="459524" cy="114881"/>
                      </a:xfrm>
                      <a:custGeom>
                        <a:avLst/>
                        <a:gdLst>
                          <a:gd name="connsiteX0" fmla="*/ 57441 w 459524"/>
                          <a:gd name="connsiteY0" fmla="*/ 0 h 114881"/>
                          <a:gd name="connsiteX1" fmla="*/ 0 w 459524"/>
                          <a:gd name="connsiteY1" fmla="*/ 57441 h 114881"/>
                          <a:gd name="connsiteX2" fmla="*/ 57441 w 459524"/>
                          <a:gd name="connsiteY2" fmla="*/ 114881 h 114881"/>
                          <a:gd name="connsiteX3" fmla="*/ 114881 w 459524"/>
                          <a:gd name="connsiteY3" fmla="*/ 57441 h 114881"/>
                          <a:gd name="connsiteX4" fmla="*/ 57441 w 459524"/>
                          <a:gd name="connsiteY4" fmla="*/ 0 h 114881"/>
                          <a:gd name="connsiteX5" fmla="*/ 402084 w 459524"/>
                          <a:gd name="connsiteY5" fmla="*/ 0 h 114881"/>
                          <a:gd name="connsiteX6" fmla="*/ 344643 w 459524"/>
                          <a:gd name="connsiteY6" fmla="*/ 57441 h 114881"/>
                          <a:gd name="connsiteX7" fmla="*/ 402084 w 459524"/>
                          <a:gd name="connsiteY7" fmla="*/ 114881 h 114881"/>
                          <a:gd name="connsiteX8" fmla="*/ 459524 w 459524"/>
                          <a:gd name="connsiteY8" fmla="*/ 57441 h 114881"/>
                          <a:gd name="connsiteX9" fmla="*/ 402084 w 459524"/>
                          <a:gd name="connsiteY9" fmla="*/ 0 h 114881"/>
                          <a:gd name="connsiteX10" fmla="*/ 229762 w 459524"/>
                          <a:gd name="connsiteY10" fmla="*/ 0 h 114881"/>
                          <a:gd name="connsiteX11" fmla="*/ 172322 w 459524"/>
                          <a:gd name="connsiteY11" fmla="*/ 57441 h 114881"/>
                          <a:gd name="connsiteX12" fmla="*/ 229762 w 459524"/>
                          <a:gd name="connsiteY12" fmla="*/ 114881 h 114881"/>
                          <a:gd name="connsiteX13" fmla="*/ 287203 w 459524"/>
                          <a:gd name="connsiteY13" fmla="*/ 57441 h 114881"/>
                          <a:gd name="connsiteX14" fmla="*/ 229762 w 459524"/>
                          <a:gd name="connsiteY14" fmla="*/ 0 h 114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59524" h="114881">
                            <a:moveTo>
                              <a:pt x="57441" y="0"/>
                            </a:moveTo>
                            <a:cubicBezTo>
                              <a:pt x="25848" y="0"/>
                              <a:pt x="0" y="25848"/>
                              <a:pt x="0" y="57441"/>
                            </a:cubicBezTo>
                            <a:cubicBezTo>
                              <a:pt x="0" y="89033"/>
                              <a:pt x="25848" y="114881"/>
                              <a:pt x="57441" y="114881"/>
                            </a:cubicBezTo>
                            <a:cubicBezTo>
                              <a:pt x="89033" y="114881"/>
                              <a:pt x="114881" y="89033"/>
                              <a:pt x="114881" y="57441"/>
                            </a:cubicBezTo>
                            <a:cubicBezTo>
                              <a:pt x="114881" y="25848"/>
                              <a:pt x="89033" y="0"/>
                              <a:pt x="57441" y="0"/>
                            </a:cubicBezTo>
                            <a:close/>
                            <a:moveTo>
                              <a:pt x="402084" y="0"/>
                            </a:moveTo>
                            <a:cubicBezTo>
                              <a:pt x="370491" y="0"/>
                              <a:pt x="344643" y="25848"/>
                              <a:pt x="344643" y="57441"/>
                            </a:cubicBezTo>
                            <a:cubicBezTo>
                              <a:pt x="344643" y="89033"/>
                              <a:pt x="370491" y="114881"/>
                              <a:pt x="402084" y="114881"/>
                            </a:cubicBezTo>
                            <a:cubicBezTo>
                              <a:pt x="433676" y="114881"/>
                              <a:pt x="459524" y="89033"/>
                              <a:pt x="459524" y="57441"/>
                            </a:cubicBezTo>
                            <a:cubicBezTo>
                              <a:pt x="459524" y="25848"/>
                              <a:pt x="433676" y="0"/>
                              <a:pt x="402084" y="0"/>
                            </a:cubicBezTo>
                            <a:close/>
                            <a:moveTo>
                              <a:pt x="229762" y="0"/>
                            </a:moveTo>
                            <a:cubicBezTo>
                              <a:pt x="198170" y="0"/>
                              <a:pt x="172322" y="25848"/>
                              <a:pt x="172322" y="57441"/>
                            </a:cubicBezTo>
                            <a:cubicBezTo>
                              <a:pt x="172322" y="89033"/>
                              <a:pt x="198170" y="114881"/>
                              <a:pt x="229762" y="114881"/>
                            </a:cubicBezTo>
                            <a:cubicBezTo>
                              <a:pt x="261354" y="114881"/>
                              <a:pt x="287203" y="89033"/>
                              <a:pt x="287203" y="57441"/>
                            </a:cubicBezTo>
                            <a:cubicBezTo>
                              <a:pt x="287203" y="25848"/>
                              <a:pt x="261354" y="0"/>
                              <a:pt x="229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606060"/>
                      </a:solidFill>
                      <a:ln w="2857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66" name="자유형: 도형 365">
                      <a:extLst>
                        <a:ext uri="{FF2B5EF4-FFF2-40B4-BE49-F238E27FC236}">
                          <a16:creationId xmlns:a16="http://schemas.microsoft.com/office/drawing/2014/main" id="{A385CBC6-09E8-4E1D-9106-B65FFA0A0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657" y="3806318"/>
                      <a:ext cx="476572" cy="476572"/>
                    </a:xfrm>
                    <a:custGeom>
                      <a:avLst/>
                      <a:gdLst>
                        <a:gd name="connsiteX0" fmla="*/ 0 w 1161478"/>
                        <a:gd name="connsiteY0" fmla="*/ 0 h 1161478"/>
                        <a:gd name="connsiteX1" fmla="*/ 1161478 w 1161478"/>
                        <a:gd name="connsiteY1" fmla="*/ 0 h 1161478"/>
                        <a:gd name="connsiteX2" fmla="*/ 1161478 w 1161478"/>
                        <a:gd name="connsiteY2" fmla="*/ 1161478 h 1161478"/>
                        <a:gd name="connsiteX3" fmla="*/ 0 w 1161478"/>
                        <a:gd name="connsiteY3" fmla="*/ 1161478 h 11614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1478" h="1161478">
                          <a:moveTo>
                            <a:pt x="0" y="0"/>
                          </a:moveTo>
                          <a:lnTo>
                            <a:pt x="1161478" y="0"/>
                          </a:lnTo>
                          <a:lnTo>
                            <a:pt x="1161478" y="1161478"/>
                          </a:lnTo>
                          <a:lnTo>
                            <a:pt x="0" y="1161478"/>
                          </a:lnTo>
                          <a:close/>
                        </a:path>
                      </a:pathLst>
                    </a:custGeom>
                    <a:noFill/>
                    <a:ln w="480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7" name="자유형: 도형 366">
                      <a:extLst>
                        <a:ext uri="{FF2B5EF4-FFF2-40B4-BE49-F238E27FC236}">
                          <a16:creationId xmlns:a16="http://schemas.microsoft.com/office/drawing/2014/main" id="{D9724AB9-B765-4263-99F2-B42A3B2A5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3019" y="1586566"/>
                      <a:ext cx="302086" cy="302086"/>
                    </a:xfrm>
                    <a:custGeom>
                      <a:avLst/>
                      <a:gdLst>
                        <a:gd name="connsiteX0" fmla="*/ 0 w 591588"/>
                        <a:gd name="connsiteY0" fmla="*/ 0 h 591588"/>
                        <a:gd name="connsiteX1" fmla="*/ 591588 w 591588"/>
                        <a:gd name="connsiteY1" fmla="*/ 0 h 591588"/>
                        <a:gd name="connsiteX2" fmla="*/ 591588 w 591588"/>
                        <a:gd name="connsiteY2" fmla="*/ 591588 h 591588"/>
                        <a:gd name="connsiteX3" fmla="*/ 0 w 591588"/>
                        <a:gd name="connsiteY3" fmla="*/ 591588 h 5915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1588" h="591588">
                          <a:moveTo>
                            <a:pt x="0" y="0"/>
                          </a:moveTo>
                          <a:lnTo>
                            <a:pt x="591588" y="0"/>
                          </a:lnTo>
                          <a:lnTo>
                            <a:pt x="591588" y="591588"/>
                          </a:lnTo>
                          <a:lnTo>
                            <a:pt x="0" y="591588"/>
                          </a:lnTo>
                          <a:close/>
                        </a:path>
                      </a:pathLst>
                    </a:custGeom>
                    <a:noFill/>
                    <a:ln w="2460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8" name="자유형: 도형 367">
                      <a:extLst>
                        <a:ext uri="{FF2B5EF4-FFF2-40B4-BE49-F238E27FC236}">
                          <a16:creationId xmlns:a16="http://schemas.microsoft.com/office/drawing/2014/main" id="{3C3F7F10-4229-4C33-A13F-F082D0A36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1016" y="1396854"/>
                      <a:ext cx="113189" cy="113189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9" name="TextBox 368">
                      <a:extLst>
                        <a:ext uri="{FF2B5EF4-FFF2-40B4-BE49-F238E27FC236}">
                          <a16:creationId xmlns:a16="http://schemas.microsoft.com/office/drawing/2014/main" id="{FFFB480C-DD2C-4A9F-8479-5EEC3A6FF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4252" y="500228"/>
                      <a:ext cx="96749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dist"/>
                      <a:r>
                        <a:rPr lang="ko-KR" altLang="en-US" sz="100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rPr>
                        <a:t>첫걸음</a:t>
                      </a:r>
                      <a:endParaRPr lang="ko-KR" altLang="en-US" sz="1050" dirty="0">
                        <a:latin typeface="제주명조" panose="02000300000000000000" pitchFamily="2" charset="-127"/>
                        <a:ea typeface="제주명조" panose="02000300000000000000" pitchFamily="2" charset="-127"/>
                      </a:endParaRPr>
                    </a:p>
                  </p:txBody>
                </p:sp>
                <p:sp>
                  <p:nvSpPr>
                    <p:cNvPr id="370" name="자유형: 도형 369">
                      <a:extLst>
                        <a:ext uri="{FF2B5EF4-FFF2-40B4-BE49-F238E27FC236}">
                          <a16:creationId xmlns:a16="http://schemas.microsoft.com/office/drawing/2014/main" id="{1CE5F14B-7A5A-436A-AFB9-77B486BEE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32120" y="436518"/>
                      <a:ext cx="373640" cy="373640"/>
                    </a:xfrm>
                    <a:custGeom>
                      <a:avLst/>
                      <a:gdLst>
                        <a:gd name="connsiteX0" fmla="*/ 0 w 228600"/>
                        <a:gd name="connsiteY0" fmla="*/ 0 h 228600"/>
                        <a:gd name="connsiteX1" fmla="*/ 228600 w 228600"/>
                        <a:gd name="connsiteY1" fmla="*/ 0 h 228600"/>
                        <a:gd name="connsiteX2" fmla="*/ 228600 w 228600"/>
                        <a:gd name="connsiteY2" fmla="*/ 228600 h 228600"/>
                        <a:gd name="connsiteX3" fmla="*/ 0 w 228600"/>
                        <a:gd name="connsiteY3" fmla="*/ 228600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8600" h="228600">
                          <a:moveTo>
                            <a:pt x="0" y="0"/>
                          </a:moveTo>
                          <a:lnTo>
                            <a:pt x="228600" y="0"/>
                          </a:lnTo>
                          <a:lnTo>
                            <a:pt x="228600" y="228600"/>
                          </a:lnTo>
                          <a:lnTo>
                            <a:pt x="0" y="228600"/>
                          </a:lnTo>
                          <a:close/>
                        </a:path>
                      </a:pathLst>
                    </a:custGeom>
                    <a:no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cxnSp>
                  <p:nvCxnSpPr>
                    <p:cNvPr id="371" name="직선 연결선 370">
                      <a:extLst>
                        <a:ext uri="{FF2B5EF4-FFF2-40B4-BE49-F238E27FC236}">
                          <a16:creationId xmlns:a16="http://schemas.microsoft.com/office/drawing/2014/main" id="{55A626FB-5E10-4F6C-BD7B-D8B8C60BAB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42926" y="4300631"/>
                      <a:ext cx="492360" cy="0"/>
                    </a:xfrm>
                    <a:prstGeom prst="line">
                      <a:avLst/>
                    </a:prstGeom>
                    <a:ln w="19050">
                      <a:solidFill>
                        <a:srgbClr val="A1D7D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61" name="그림 360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EDEB96-FB61-457A-8FF5-C23E5D70FB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96583"/>
                  <a:stretch/>
                </p:blipFill>
                <p:spPr>
                  <a:xfrm>
                    <a:off x="160315" y="307111"/>
                    <a:ext cx="2330473" cy="141575"/>
                  </a:xfrm>
                  <a:prstGeom prst="rect">
                    <a:avLst/>
                  </a:prstGeom>
                </p:spPr>
              </p:pic>
              <p:pic>
                <p:nvPicPr>
                  <p:cNvPr id="362" name="그림 361" descr="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28B26429-19CE-419F-91B6-BA199A7716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74" r="46908" b="96583"/>
                  <a:stretch/>
                </p:blipFill>
                <p:spPr>
                  <a:xfrm>
                    <a:off x="330519" y="311456"/>
                    <a:ext cx="1191575" cy="13288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57" name="자유형: 도형 356">
                <a:extLst>
                  <a:ext uri="{FF2B5EF4-FFF2-40B4-BE49-F238E27FC236}">
                    <a16:creationId xmlns:a16="http://schemas.microsoft.com/office/drawing/2014/main" id="{8FB048A2-35F9-40B1-AE89-1D4FB582BD20}"/>
                  </a:ext>
                </a:extLst>
              </p:cNvPr>
              <p:cNvSpPr/>
              <p:nvPr/>
            </p:nvSpPr>
            <p:spPr>
              <a:xfrm>
                <a:off x="2786963" y="549480"/>
                <a:ext cx="87421" cy="141575"/>
              </a:xfrm>
              <a:custGeom>
                <a:avLst/>
                <a:gdLst>
                  <a:gd name="connsiteX0" fmla="*/ 70580 w 70580"/>
                  <a:gd name="connsiteY0" fmla="*/ 13430 h 114300"/>
                  <a:gd name="connsiteX1" fmla="*/ 57150 w 70580"/>
                  <a:gd name="connsiteY1" fmla="*/ 0 h 114300"/>
                  <a:gd name="connsiteX2" fmla="*/ 0 w 70580"/>
                  <a:gd name="connsiteY2" fmla="*/ 57150 h 114300"/>
                  <a:gd name="connsiteX3" fmla="*/ 57150 w 70580"/>
                  <a:gd name="connsiteY3" fmla="*/ 114300 h 114300"/>
                  <a:gd name="connsiteX4" fmla="*/ 70580 w 70580"/>
                  <a:gd name="connsiteY4" fmla="*/ 100870 h 114300"/>
                  <a:gd name="connsiteX5" fmla="*/ 26956 w 70580"/>
                  <a:gd name="connsiteY5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580" h="114300">
                    <a:moveTo>
                      <a:pt x="70580" y="13430"/>
                    </a:moveTo>
                    <a:lnTo>
                      <a:pt x="57150" y="0"/>
                    </a:lnTo>
                    <a:lnTo>
                      <a:pt x="0" y="57150"/>
                    </a:lnTo>
                    <a:lnTo>
                      <a:pt x="57150" y="114300"/>
                    </a:lnTo>
                    <a:lnTo>
                      <a:pt x="70580" y="100870"/>
                    </a:lnTo>
                    <a:lnTo>
                      <a:pt x="26956" y="5715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68E7EB5D-C424-4610-ACCC-448B2C02F4B2}"/>
                </a:ext>
              </a:extLst>
            </p:cNvPr>
            <p:cNvSpPr/>
            <p:nvPr/>
          </p:nvSpPr>
          <p:spPr>
            <a:xfrm>
              <a:off x="5675720" y="4321071"/>
              <a:ext cx="2316629" cy="331217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6A05A2BB-61FB-4F34-B511-AB35160F25D9}"/>
                </a:ext>
              </a:extLst>
            </p:cNvPr>
            <p:cNvSpPr/>
            <p:nvPr/>
          </p:nvSpPr>
          <p:spPr>
            <a:xfrm>
              <a:off x="7506317" y="4376928"/>
              <a:ext cx="205684" cy="205684"/>
            </a:xfrm>
            <a:custGeom>
              <a:avLst/>
              <a:gdLst>
                <a:gd name="connsiteX0" fmla="*/ 185022 w 370043"/>
                <a:gd name="connsiteY0" fmla="*/ 0 h 370043"/>
                <a:gd name="connsiteX1" fmla="*/ 0 w 370043"/>
                <a:gd name="connsiteY1" fmla="*/ 185022 h 370043"/>
                <a:gd name="connsiteX2" fmla="*/ 185022 w 370043"/>
                <a:gd name="connsiteY2" fmla="*/ 370043 h 370043"/>
                <a:gd name="connsiteX3" fmla="*/ 370043 w 370043"/>
                <a:gd name="connsiteY3" fmla="*/ 185022 h 370043"/>
                <a:gd name="connsiteX4" fmla="*/ 185022 w 370043"/>
                <a:gd name="connsiteY4" fmla="*/ 0 h 370043"/>
                <a:gd name="connsiteX5" fmla="*/ 185022 w 370043"/>
                <a:gd name="connsiteY5" fmla="*/ 55507 h 370043"/>
                <a:gd name="connsiteX6" fmla="*/ 240528 w 370043"/>
                <a:gd name="connsiteY6" fmla="*/ 111013 h 370043"/>
                <a:gd name="connsiteX7" fmla="*/ 185022 w 370043"/>
                <a:gd name="connsiteY7" fmla="*/ 166520 h 370043"/>
                <a:gd name="connsiteX8" fmla="*/ 129515 w 370043"/>
                <a:gd name="connsiteY8" fmla="*/ 111013 h 370043"/>
                <a:gd name="connsiteX9" fmla="*/ 185022 w 370043"/>
                <a:gd name="connsiteY9" fmla="*/ 55507 h 370043"/>
                <a:gd name="connsiteX10" fmla="*/ 185022 w 370043"/>
                <a:gd name="connsiteY10" fmla="*/ 318237 h 370043"/>
                <a:gd name="connsiteX11" fmla="*/ 74009 w 370043"/>
                <a:gd name="connsiteY11" fmla="*/ 258660 h 370043"/>
                <a:gd name="connsiteX12" fmla="*/ 185022 w 370043"/>
                <a:gd name="connsiteY12" fmla="*/ 201674 h 370043"/>
                <a:gd name="connsiteX13" fmla="*/ 296035 w 370043"/>
                <a:gd name="connsiteY13" fmla="*/ 258660 h 370043"/>
                <a:gd name="connsiteX14" fmla="*/ 185022 w 370043"/>
                <a:gd name="connsiteY14" fmla="*/ 318237 h 3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0043" h="370043">
                  <a:moveTo>
                    <a:pt x="185022" y="0"/>
                  </a:moveTo>
                  <a:cubicBezTo>
                    <a:pt x="82890" y="0"/>
                    <a:pt x="0" y="82890"/>
                    <a:pt x="0" y="185022"/>
                  </a:cubicBezTo>
                  <a:cubicBezTo>
                    <a:pt x="0" y="287154"/>
                    <a:pt x="82890" y="370043"/>
                    <a:pt x="185022" y="370043"/>
                  </a:cubicBezTo>
                  <a:cubicBezTo>
                    <a:pt x="287154" y="370043"/>
                    <a:pt x="370043" y="287154"/>
                    <a:pt x="370043" y="185022"/>
                  </a:cubicBezTo>
                  <a:cubicBezTo>
                    <a:pt x="370043" y="82890"/>
                    <a:pt x="287154" y="0"/>
                    <a:pt x="185022" y="0"/>
                  </a:cubicBezTo>
                  <a:close/>
                  <a:moveTo>
                    <a:pt x="185022" y="55507"/>
                  </a:moveTo>
                  <a:cubicBezTo>
                    <a:pt x="215735" y="55507"/>
                    <a:pt x="240528" y="80299"/>
                    <a:pt x="240528" y="111013"/>
                  </a:cubicBezTo>
                  <a:cubicBezTo>
                    <a:pt x="240528" y="141727"/>
                    <a:pt x="215735" y="166520"/>
                    <a:pt x="185022" y="166520"/>
                  </a:cubicBezTo>
                  <a:cubicBezTo>
                    <a:pt x="154308" y="166520"/>
                    <a:pt x="129515" y="141727"/>
                    <a:pt x="129515" y="111013"/>
                  </a:cubicBezTo>
                  <a:cubicBezTo>
                    <a:pt x="129515" y="80299"/>
                    <a:pt x="154308" y="55507"/>
                    <a:pt x="185022" y="55507"/>
                  </a:cubicBezTo>
                  <a:close/>
                  <a:moveTo>
                    <a:pt x="185022" y="318237"/>
                  </a:moveTo>
                  <a:cubicBezTo>
                    <a:pt x="138766" y="318237"/>
                    <a:pt x="97876" y="294555"/>
                    <a:pt x="74009" y="258660"/>
                  </a:cubicBezTo>
                  <a:cubicBezTo>
                    <a:pt x="74564" y="221841"/>
                    <a:pt x="148017" y="201674"/>
                    <a:pt x="185022" y="201674"/>
                  </a:cubicBezTo>
                  <a:cubicBezTo>
                    <a:pt x="221841" y="201674"/>
                    <a:pt x="295480" y="221841"/>
                    <a:pt x="296035" y="258660"/>
                  </a:cubicBezTo>
                  <a:cubicBezTo>
                    <a:pt x="272167" y="294555"/>
                    <a:pt x="231277" y="318237"/>
                    <a:pt x="185022" y="318237"/>
                  </a:cubicBezTo>
                  <a:close/>
                </a:path>
              </a:pathLst>
            </a:custGeom>
            <a:solidFill>
              <a:srgbClr val="606060"/>
            </a:solidFill>
            <a:ln w="182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F4BCA6AF-656D-4C42-A538-4FD51DCB2E30}"/>
                </a:ext>
              </a:extLst>
            </p:cNvPr>
            <p:cNvSpPr/>
            <p:nvPr/>
          </p:nvSpPr>
          <p:spPr>
            <a:xfrm>
              <a:off x="5866171" y="4376118"/>
              <a:ext cx="205683" cy="207123"/>
            </a:xfrm>
            <a:custGeom>
              <a:avLst/>
              <a:gdLst>
                <a:gd name="connsiteX0" fmla="*/ 364046 w 364045"/>
                <a:gd name="connsiteY0" fmla="*/ 70261 h 366594"/>
                <a:gd name="connsiteX1" fmla="*/ 280315 w 364045"/>
                <a:gd name="connsiteY1" fmla="*/ 0 h 366594"/>
                <a:gd name="connsiteX2" fmla="*/ 256834 w 364045"/>
                <a:gd name="connsiteY2" fmla="*/ 27850 h 366594"/>
                <a:gd name="connsiteX3" fmla="*/ 340565 w 364045"/>
                <a:gd name="connsiteY3" fmla="*/ 98110 h 366594"/>
                <a:gd name="connsiteX4" fmla="*/ 364046 w 364045"/>
                <a:gd name="connsiteY4" fmla="*/ 70261 h 366594"/>
                <a:gd name="connsiteX5" fmla="*/ 107029 w 364045"/>
                <a:gd name="connsiteY5" fmla="*/ 27850 h 366594"/>
                <a:gd name="connsiteX6" fmla="*/ 83731 w 364045"/>
                <a:gd name="connsiteY6" fmla="*/ 0 h 366594"/>
                <a:gd name="connsiteX7" fmla="*/ 0 w 364045"/>
                <a:gd name="connsiteY7" fmla="*/ 70079 h 366594"/>
                <a:gd name="connsiteX8" fmla="*/ 23481 w 364045"/>
                <a:gd name="connsiteY8" fmla="*/ 97928 h 366594"/>
                <a:gd name="connsiteX9" fmla="*/ 107029 w 364045"/>
                <a:gd name="connsiteY9" fmla="*/ 27850 h 366594"/>
                <a:gd name="connsiteX10" fmla="*/ 191124 w 364045"/>
                <a:gd name="connsiteY10" fmla="*/ 111762 h 366594"/>
                <a:gd name="connsiteX11" fmla="*/ 163821 w 364045"/>
                <a:gd name="connsiteY11" fmla="*/ 111762 h 366594"/>
                <a:gd name="connsiteX12" fmla="*/ 163821 w 364045"/>
                <a:gd name="connsiteY12" fmla="*/ 220976 h 366594"/>
                <a:gd name="connsiteX13" fmla="*/ 250282 w 364045"/>
                <a:gd name="connsiteY13" fmla="*/ 272852 h 366594"/>
                <a:gd name="connsiteX14" fmla="*/ 263933 w 364045"/>
                <a:gd name="connsiteY14" fmla="*/ 250464 h 366594"/>
                <a:gd name="connsiteX15" fmla="*/ 191124 w 364045"/>
                <a:gd name="connsiteY15" fmla="*/ 207324 h 366594"/>
                <a:gd name="connsiteX16" fmla="*/ 191124 w 364045"/>
                <a:gd name="connsiteY16" fmla="*/ 111762 h 366594"/>
                <a:gd name="connsiteX17" fmla="*/ 182023 w 364045"/>
                <a:gd name="connsiteY17" fmla="*/ 38953 h 366594"/>
                <a:gd name="connsiteX18" fmla="*/ 18202 w 364045"/>
                <a:gd name="connsiteY18" fmla="*/ 202774 h 366594"/>
                <a:gd name="connsiteX19" fmla="*/ 182023 w 364045"/>
                <a:gd name="connsiteY19" fmla="*/ 366594 h 366594"/>
                <a:gd name="connsiteX20" fmla="*/ 345844 w 364045"/>
                <a:gd name="connsiteY20" fmla="*/ 202774 h 366594"/>
                <a:gd name="connsiteX21" fmla="*/ 182023 w 364045"/>
                <a:gd name="connsiteY21" fmla="*/ 38953 h 366594"/>
                <a:gd name="connsiteX22" fmla="*/ 182023 w 364045"/>
                <a:gd name="connsiteY22" fmla="*/ 330190 h 366594"/>
                <a:gd name="connsiteX23" fmla="*/ 54607 w 364045"/>
                <a:gd name="connsiteY23" fmla="*/ 202774 h 366594"/>
                <a:gd name="connsiteX24" fmla="*/ 182023 w 364045"/>
                <a:gd name="connsiteY24" fmla="*/ 75357 h 366594"/>
                <a:gd name="connsiteX25" fmla="*/ 309439 w 364045"/>
                <a:gd name="connsiteY25" fmla="*/ 202774 h 366594"/>
                <a:gd name="connsiteX26" fmla="*/ 182023 w 364045"/>
                <a:gd name="connsiteY26" fmla="*/ 330190 h 36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4045" h="366594">
                  <a:moveTo>
                    <a:pt x="364046" y="70261"/>
                  </a:moveTo>
                  <a:lnTo>
                    <a:pt x="280315" y="0"/>
                  </a:lnTo>
                  <a:lnTo>
                    <a:pt x="256834" y="27850"/>
                  </a:lnTo>
                  <a:lnTo>
                    <a:pt x="340565" y="98110"/>
                  </a:lnTo>
                  <a:lnTo>
                    <a:pt x="364046" y="70261"/>
                  </a:lnTo>
                  <a:close/>
                  <a:moveTo>
                    <a:pt x="107029" y="27850"/>
                  </a:moveTo>
                  <a:lnTo>
                    <a:pt x="83731" y="0"/>
                  </a:lnTo>
                  <a:lnTo>
                    <a:pt x="0" y="70079"/>
                  </a:lnTo>
                  <a:lnTo>
                    <a:pt x="23481" y="97928"/>
                  </a:lnTo>
                  <a:lnTo>
                    <a:pt x="107029" y="27850"/>
                  </a:lnTo>
                  <a:close/>
                  <a:moveTo>
                    <a:pt x="191124" y="111762"/>
                  </a:moveTo>
                  <a:lnTo>
                    <a:pt x="163821" y="111762"/>
                  </a:lnTo>
                  <a:lnTo>
                    <a:pt x="163821" y="220976"/>
                  </a:lnTo>
                  <a:lnTo>
                    <a:pt x="250282" y="272852"/>
                  </a:lnTo>
                  <a:lnTo>
                    <a:pt x="263933" y="250464"/>
                  </a:lnTo>
                  <a:lnTo>
                    <a:pt x="191124" y="207324"/>
                  </a:lnTo>
                  <a:lnTo>
                    <a:pt x="191124" y="111762"/>
                  </a:lnTo>
                  <a:close/>
                  <a:moveTo>
                    <a:pt x="182023" y="38953"/>
                  </a:moveTo>
                  <a:cubicBezTo>
                    <a:pt x="91558" y="38953"/>
                    <a:pt x="18202" y="112308"/>
                    <a:pt x="18202" y="202774"/>
                  </a:cubicBezTo>
                  <a:cubicBezTo>
                    <a:pt x="18202" y="293239"/>
                    <a:pt x="91376" y="366594"/>
                    <a:pt x="182023" y="366594"/>
                  </a:cubicBezTo>
                  <a:cubicBezTo>
                    <a:pt x="272488" y="366594"/>
                    <a:pt x="345844" y="293239"/>
                    <a:pt x="345844" y="202774"/>
                  </a:cubicBezTo>
                  <a:cubicBezTo>
                    <a:pt x="345844" y="112308"/>
                    <a:pt x="272488" y="38953"/>
                    <a:pt x="182023" y="38953"/>
                  </a:cubicBezTo>
                  <a:close/>
                  <a:moveTo>
                    <a:pt x="182023" y="330190"/>
                  </a:moveTo>
                  <a:cubicBezTo>
                    <a:pt x="111580" y="330190"/>
                    <a:pt x="54607" y="273216"/>
                    <a:pt x="54607" y="202774"/>
                  </a:cubicBezTo>
                  <a:cubicBezTo>
                    <a:pt x="54607" y="132331"/>
                    <a:pt x="111580" y="75357"/>
                    <a:pt x="182023" y="75357"/>
                  </a:cubicBezTo>
                  <a:cubicBezTo>
                    <a:pt x="252466" y="75357"/>
                    <a:pt x="309439" y="132331"/>
                    <a:pt x="309439" y="202774"/>
                  </a:cubicBezTo>
                  <a:cubicBezTo>
                    <a:pt x="309439" y="273216"/>
                    <a:pt x="252466" y="330190"/>
                    <a:pt x="182023" y="330190"/>
                  </a:cubicBezTo>
                  <a:close/>
                </a:path>
              </a:pathLst>
            </a:custGeom>
            <a:solidFill>
              <a:srgbClr val="606060"/>
            </a:solidFill>
            <a:ln w="178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63526C76-A4D9-410D-9937-F5269CF62633}"/>
                </a:ext>
              </a:extLst>
            </p:cNvPr>
            <p:cNvSpPr/>
            <p:nvPr/>
          </p:nvSpPr>
          <p:spPr>
            <a:xfrm>
              <a:off x="6413047" y="4376928"/>
              <a:ext cx="205684" cy="205684"/>
            </a:xfrm>
            <a:custGeom>
              <a:avLst/>
              <a:gdLst>
                <a:gd name="connsiteX0" fmla="*/ 200897 w 535724"/>
                <a:gd name="connsiteY0" fmla="*/ 535724 h 535724"/>
                <a:gd name="connsiteX1" fmla="*/ 334828 w 535724"/>
                <a:gd name="connsiteY1" fmla="*/ 535724 h 535724"/>
                <a:gd name="connsiteX2" fmla="*/ 334828 w 535724"/>
                <a:gd name="connsiteY2" fmla="*/ 0 h 535724"/>
                <a:gd name="connsiteX3" fmla="*/ 200897 w 535724"/>
                <a:gd name="connsiteY3" fmla="*/ 0 h 535724"/>
                <a:gd name="connsiteX4" fmla="*/ 200897 w 535724"/>
                <a:gd name="connsiteY4" fmla="*/ 535724 h 535724"/>
                <a:gd name="connsiteX5" fmla="*/ 0 w 535724"/>
                <a:gd name="connsiteY5" fmla="*/ 535724 h 535724"/>
                <a:gd name="connsiteX6" fmla="*/ 133931 w 535724"/>
                <a:gd name="connsiteY6" fmla="*/ 535724 h 535724"/>
                <a:gd name="connsiteX7" fmla="*/ 133931 w 535724"/>
                <a:gd name="connsiteY7" fmla="*/ 267862 h 535724"/>
                <a:gd name="connsiteX8" fmla="*/ 0 w 535724"/>
                <a:gd name="connsiteY8" fmla="*/ 267862 h 535724"/>
                <a:gd name="connsiteX9" fmla="*/ 0 w 535724"/>
                <a:gd name="connsiteY9" fmla="*/ 535724 h 535724"/>
                <a:gd name="connsiteX10" fmla="*/ 401793 w 535724"/>
                <a:gd name="connsiteY10" fmla="*/ 167414 h 535724"/>
                <a:gd name="connsiteX11" fmla="*/ 401793 w 535724"/>
                <a:gd name="connsiteY11" fmla="*/ 535724 h 535724"/>
                <a:gd name="connsiteX12" fmla="*/ 535724 w 535724"/>
                <a:gd name="connsiteY12" fmla="*/ 535724 h 535724"/>
                <a:gd name="connsiteX13" fmla="*/ 535724 w 535724"/>
                <a:gd name="connsiteY13" fmla="*/ 167414 h 535724"/>
                <a:gd name="connsiteX14" fmla="*/ 401793 w 535724"/>
                <a:gd name="connsiteY14" fmla="*/ 167414 h 53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724" h="535724">
                  <a:moveTo>
                    <a:pt x="200897" y="535724"/>
                  </a:moveTo>
                  <a:lnTo>
                    <a:pt x="334828" y="535724"/>
                  </a:lnTo>
                  <a:lnTo>
                    <a:pt x="334828" y="0"/>
                  </a:lnTo>
                  <a:lnTo>
                    <a:pt x="200897" y="0"/>
                  </a:lnTo>
                  <a:lnTo>
                    <a:pt x="200897" y="535724"/>
                  </a:lnTo>
                  <a:close/>
                  <a:moveTo>
                    <a:pt x="0" y="535724"/>
                  </a:moveTo>
                  <a:lnTo>
                    <a:pt x="133931" y="535724"/>
                  </a:lnTo>
                  <a:lnTo>
                    <a:pt x="133931" y="267862"/>
                  </a:lnTo>
                  <a:lnTo>
                    <a:pt x="0" y="267862"/>
                  </a:lnTo>
                  <a:lnTo>
                    <a:pt x="0" y="535724"/>
                  </a:lnTo>
                  <a:close/>
                  <a:moveTo>
                    <a:pt x="401793" y="167414"/>
                  </a:moveTo>
                  <a:lnTo>
                    <a:pt x="401793" y="535724"/>
                  </a:lnTo>
                  <a:lnTo>
                    <a:pt x="535724" y="535724"/>
                  </a:lnTo>
                  <a:lnTo>
                    <a:pt x="535724" y="167414"/>
                  </a:lnTo>
                  <a:lnTo>
                    <a:pt x="401793" y="167414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3B56013E-E104-4E50-AC0A-F2D06E52E1DD}"/>
                </a:ext>
              </a:extLst>
            </p:cNvPr>
            <p:cNvSpPr/>
            <p:nvPr/>
          </p:nvSpPr>
          <p:spPr>
            <a:xfrm>
              <a:off x="6959924" y="4377079"/>
              <a:ext cx="205200" cy="205200"/>
            </a:xfrm>
            <a:custGeom>
              <a:avLst/>
              <a:gdLst>
                <a:gd name="connsiteX0" fmla="*/ 0 w 636172"/>
                <a:gd name="connsiteY0" fmla="*/ 602690 h 602689"/>
                <a:gd name="connsiteX1" fmla="*/ 636172 w 636172"/>
                <a:gd name="connsiteY1" fmla="*/ 602690 h 602689"/>
                <a:gd name="connsiteX2" fmla="*/ 636172 w 636172"/>
                <a:gd name="connsiteY2" fmla="*/ 502241 h 602689"/>
                <a:gd name="connsiteX3" fmla="*/ 0 w 636172"/>
                <a:gd name="connsiteY3" fmla="*/ 502241 h 602689"/>
                <a:gd name="connsiteX4" fmla="*/ 0 w 636172"/>
                <a:gd name="connsiteY4" fmla="*/ 602690 h 602689"/>
                <a:gd name="connsiteX5" fmla="*/ 602690 w 636172"/>
                <a:gd name="connsiteY5" fmla="*/ 167414 h 602689"/>
                <a:gd name="connsiteX6" fmla="*/ 33483 w 636172"/>
                <a:gd name="connsiteY6" fmla="*/ 167414 h 602689"/>
                <a:gd name="connsiteX7" fmla="*/ 0 w 636172"/>
                <a:gd name="connsiteY7" fmla="*/ 200897 h 602689"/>
                <a:gd name="connsiteX8" fmla="*/ 0 w 636172"/>
                <a:gd name="connsiteY8" fmla="*/ 401793 h 602689"/>
                <a:gd name="connsiteX9" fmla="*/ 33483 w 636172"/>
                <a:gd name="connsiteY9" fmla="*/ 435276 h 602689"/>
                <a:gd name="connsiteX10" fmla="*/ 602690 w 636172"/>
                <a:gd name="connsiteY10" fmla="*/ 435276 h 602689"/>
                <a:gd name="connsiteX11" fmla="*/ 636172 w 636172"/>
                <a:gd name="connsiteY11" fmla="*/ 401793 h 602689"/>
                <a:gd name="connsiteX12" fmla="*/ 636172 w 636172"/>
                <a:gd name="connsiteY12" fmla="*/ 200897 h 602689"/>
                <a:gd name="connsiteX13" fmla="*/ 602690 w 636172"/>
                <a:gd name="connsiteY13" fmla="*/ 167414 h 602689"/>
                <a:gd name="connsiteX14" fmla="*/ 0 w 636172"/>
                <a:gd name="connsiteY14" fmla="*/ 0 h 602689"/>
                <a:gd name="connsiteX15" fmla="*/ 0 w 636172"/>
                <a:gd name="connsiteY15" fmla="*/ 100448 h 602689"/>
                <a:gd name="connsiteX16" fmla="*/ 636172 w 636172"/>
                <a:gd name="connsiteY16" fmla="*/ 100448 h 602689"/>
                <a:gd name="connsiteX17" fmla="*/ 636172 w 636172"/>
                <a:gd name="connsiteY17" fmla="*/ 0 h 602689"/>
                <a:gd name="connsiteX18" fmla="*/ 0 w 636172"/>
                <a:gd name="connsiteY18" fmla="*/ 0 h 60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6172" h="602689">
                  <a:moveTo>
                    <a:pt x="0" y="602690"/>
                  </a:moveTo>
                  <a:lnTo>
                    <a:pt x="636172" y="602690"/>
                  </a:lnTo>
                  <a:lnTo>
                    <a:pt x="636172" y="502241"/>
                  </a:lnTo>
                  <a:lnTo>
                    <a:pt x="0" y="502241"/>
                  </a:lnTo>
                  <a:lnTo>
                    <a:pt x="0" y="602690"/>
                  </a:lnTo>
                  <a:close/>
                  <a:moveTo>
                    <a:pt x="602690" y="167414"/>
                  </a:moveTo>
                  <a:lnTo>
                    <a:pt x="33483" y="167414"/>
                  </a:lnTo>
                  <a:cubicBezTo>
                    <a:pt x="15067" y="167414"/>
                    <a:pt x="0" y="182481"/>
                    <a:pt x="0" y="200897"/>
                  </a:cubicBezTo>
                  <a:lnTo>
                    <a:pt x="0" y="401793"/>
                  </a:lnTo>
                  <a:cubicBezTo>
                    <a:pt x="0" y="420209"/>
                    <a:pt x="15067" y="435276"/>
                    <a:pt x="33483" y="435276"/>
                  </a:cubicBezTo>
                  <a:lnTo>
                    <a:pt x="602690" y="435276"/>
                  </a:lnTo>
                  <a:cubicBezTo>
                    <a:pt x="621105" y="435276"/>
                    <a:pt x="636172" y="420209"/>
                    <a:pt x="636172" y="401793"/>
                  </a:cubicBezTo>
                  <a:lnTo>
                    <a:pt x="636172" y="200897"/>
                  </a:lnTo>
                  <a:cubicBezTo>
                    <a:pt x="636172" y="182481"/>
                    <a:pt x="621105" y="167414"/>
                    <a:pt x="602690" y="167414"/>
                  </a:cubicBezTo>
                  <a:close/>
                  <a:moveTo>
                    <a:pt x="0" y="0"/>
                  </a:moveTo>
                  <a:lnTo>
                    <a:pt x="0" y="100448"/>
                  </a:lnTo>
                  <a:lnTo>
                    <a:pt x="636172" y="100448"/>
                  </a:lnTo>
                  <a:lnTo>
                    <a:pt x="636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  <a:ln w="333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F6843A28-0ED2-425B-81A7-BC407F63AE86}"/>
                </a:ext>
              </a:extLst>
            </p:cNvPr>
            <p:cNvSpPr/>
            <p:nvPr/>
          </p:nvSpPr>
          <p:spPr>
            <a:xfrm>
              <a:off x="6276937" y="1080333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8A97C9A5-CED8-4FE7-8ACE-A231CB4DC0B6}"/>
                </a:ext>
              </a:extLst>
            </p:cNvPr>
            <p:cNvGrpSpPr/>
            <p:nvPr/>
          </p:nvGrpSpPr>
          <p:grpSpPr>
            <a:xfrm>
              <a:off x="6456175" y="1020874"/>
              <a:ext cx="766450" cy="253916"/>
              <a:chOff x="3990654" y="980803"/>
              <a:chExt cx="766450" cy="253916"/>
            </a:xfrm>
          </p:grpSpPr>
          <p:sp>
            <p:nvSpPr>
              <p:cNvPr id="353" name="사각형: 둥근 모서리 352">
                <a:extLst>
                  <a:ext uri="{FF2B5EF4-FFF2-40B4-BE49-F238E27FC236}">
                    <a16:creationId xmlns:a16="http://schemas.microsoft.com/office/drawing/2014/main" id="{B76B6A01-E389-466B-8394-5EEACB582497}"/>
                  </a:ext>
                </a:extLst>
              </p:cNvPr>
              <p:cNvSpPr/>
              <p:nvPr/>
            </p:nvSpPr>
            <p:spPr>
              <a:xfrm>
                <a:off x="3992988" y="980803"/>
                <a:ext cx="764116" cy="253900"/>
              </a:xfrm>
              <a:prstGeom prst="roundRect">
                <a:avLst/>
              </a:prstGeom>
              <a:solidFill>
                <a:srgbClr val="A1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02143720-A014-44CF-B634-81855234C4F5}"/>
                  </a:ext>
                </a:extLst>
              </p:cNvPr>
              <p:cNvSpPr txBox="1"/>
              <p:nvPr/>
            </p:nvSpPr>
            <p:spPr>
              <a:xfrm>
                <a:off x="3990654" y="980803"/>
                <a:ext cx="7641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2019</a:t>
                </a:r>
                <a:r>
                  <a:rPr lang="ko-KR" altLang="en-US" sz="1000" dirty="0">
                    <a:solidFill>
                      <a:srgbClr val="FBFCFA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년</a:t>
                </a:r>
              </a:p>
            </p:txBody>
          </p:sp>
        </p:grp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D7060AA0-EE83-4763-9C63-C83126C494AB}"/>
                </a:ext>
              </a:extLst>
            </p:cNvPr>
            <p:cNvCxnSpPr>
              <a:cxnSpLocks/>
            </p:cNvCxnSpPr>
            <p:nvPr/>
          </p:nvCxnSpPr>
          <p:spPr>
            <a:xfrm>
              <a:off x="6248583" y="4312248"/>
              <a:ext cx="492360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832754DD-5E0D-4D57-B41D-4B76D2BC5AD8}"/>
                </a:ext>
              </a:extLst>
            </p:cNvPr>
            <p:cNvSpPr txBox="1"/>
            <p:nvPr/>
          </p:nvSpPr>
          <p:spPr>
            <a:xfrm>
              <a:off x="7274613" y="1067296"/>
              <a:ext cx="463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68%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B8D6DC5-0E51-4C1B-979B-93D3D786BF65}"/>
                </a:ext>
              </a:extLst>
            </p:cNvPr>
            <p:cNvSpPr/>
            <p:nvPr/>
          </p:nvSpPr>
          <p:spPr>
            <a:xfrm>
              <a:off x="5682169" y="3941076"/>
              <a:ext cx="2309791" cy="375350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0811DF8C-F0E4-4E14-A4CC-AEF0E3CC01EB}"/>
                </a:ext>
              </a:extLst>
            </p:cNvPr>
            <p:cNvSpPr txBox="1"/>
            <p:nvPr/>
          </p:nvSpPr>
          <p:spPr>
            <a:xfrm>
              <a:off x="6068930" y="3959074"/>
              <a:ext cx="1902225" cy="35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속쓰림은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이제 그만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!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간단하고 맛있는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아침엔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 err="1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쥬스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매일 아침마다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문 앞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으로 배달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321" name="그림 320" descr="실외, 음식, 음료, 테이블이(가) 표시된 사진&#10;&#10;자동 생성된 설명">
              <a:extLst>
                <a:ext uri="{FF2B5EF4-FFF2-40B4-BE49-F238E27FC236}">
                  <a16:creationId xmlns:a16="http://schemas.microsoft.com/office/drawing/2014/main" id="{42304270-A44A-4ED1-89C7-9AD4D018B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r="32792"/>
            <a:stretch/>
          </p:blipFill>
          <p:spPr>
            <a:xfrm>
              <a:off x="5681734" y="3951875"/>
              <a:ext cx="366392" cy="372023"/>
            </a:xfrm>
            <a:prstGeom prst="rect">
              <a:avLst/>
            </a:prstGeom>
          </p:spPr>
        </p:pic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17F133F-07C4-4146-8D13-54A5B3B7C2BD}"/>
                </a:ext>
              </a:extLst>
            </p:cNvPr>
            <p:cNvSpPr txBox="1"/>
            <p:nvPr/>
          </p:nvSpPr>
          <p:spPr>
            <a:xfrm>
              <a:off x="7432612" y="4129209"/>
              <a:ext cx="5914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AD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8EB3E694-51B8-4431-BFE5-3EEF794A98E2}"/>
                </a:ext>
              </a:extLst>
            </p:cNvPr>
            <p:cNvCxnSpPr>
              <a:cxnSpLocks/>
            </p:cNvCxnSpPr>
            <p:nvPr/>
          </p:nvCxnSpPr>
          <p:spPr>
            <a:xfrm>
              <a:off x="6248583" y="4323400"/>
              <a:ext cx="492360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2DCFF91-EBA7-4CBC-8908-F8BB7FD5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3097" y="1568360"/>
              <a:ext cx="659215" cy="341815"/>
            </a:xfrm>
            <a:prstGeom prst="rect">
              <a:avLst/>
            </a:prstGeom>
          </p:spPr>
        </p:pic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5F8AF6EE-F5B8-4965-B0EE-12C26A17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58181" y="1568019"/>
              <a:ext cx="544950" cy="342497"/>
            </a:xfrm>
            <a:prstGeom prst="rect">
              <a:avLst/>
            </a:prstGeom>
          </p:spPr>
        </p:pic>
        <p:pic>
          <p:nvPicPr>
            <p:cNvPr id="388" name="그림 387">
              <a:extLst>
                <a:ext uri="{FF2B5EF4-FFF2-40B4-BE49-F238E27FC236}">
                  <a16:creationId xmlns:a16="http://schemas.microsoft.com/office/drawing/2014/main" id="{E6547287-984A-4EFF-BA17-CF3C41E8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6133" y="1568019"/>
              <a:ext cx="544950" cy="342497"/>
            </a:xfrm>
            <a:prstGeom prst="rect">
              <a:avLst/>
            </a:prstGeom>
          </p:spPr>
        </p:pic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5575FEAC-5DFE-4E9C-BB7D-EA46B74F2B48}"/>
                </a:ext>
              </a:extLst>
            </p:cNvPr>
            <p:cNvSpPr txBox="1"/>
            <p:nvPr/>
          </p:nvSpPr>
          <p:spPr>
            <a:xfrm>
              <a:off x="5892582" y="1364329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9EBEBFC0-D82D-4D17-B278-5CE8D011A6DB}"/>
                </a:ext>
              </a:extLst>
            </p:cNvPr>
            <p:cNvSpPr txBox="1"/>
            <p:nvPr/>
          </p:nvSpPr>
          <p:spPr>
            <a:xfrm>
              <a:off x="6625022" y="1358321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2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0EF3665C-9A6F-4F89-89ED-457BE2432E1A}"/>
                </a:ext>
              </a:extLst>
            </p:cNvPr>
            <p:cNvSpPr txBox="1"/>
            <p:nvPr/>
          </p:nvSpPr>
          <p:spPr>
            <a:xfrm>
              <a:off x="7361170" y="1358321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3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pic>
          <p:nvPicPr>
            <p:cNvPr id="406" name="그림 405">
              <a:extLst>
                <a:ext uri="{FF2B5EF4-FFF2-40B4-BE49-F238E27FC236}">
                  <a16:creationId xmlns:a16="http://schemas.microsoft.com/office/drawing/2014/main" id="{5F2D961D-0409-4568-A13C-A7A09213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115" y="2171248"/>
              <a:ext cx="544950" cy="342497"/>
            </a:xfrm>
            <a:prstGeom prst="rect">
              <a:avLst/>
            </a:prstGeom>
          </p:spPr>
        </p:pic>
        <p:pic>
          <p:nvPicPr>
            <p:cNvPr id="407" name="그림 406">
              <a:extLst>
                <a:ext uri="{FF2B5EF4-FFF2-40B4-BE49-F238E27FC236}">
                  <a16:creationId xmlns:a16="http://schemas.microsoft.com/office/drawing/2014/main" id="{F7FE3A8C-0002-4AF0-8C3A-EFE65B10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 flipV="1">
              <a:off x="6540887" y="2171481"/>
              <a:ext cx="544950" cy="342497"/>
            </a:xfrm>
            <a:prstGeom prst="rect">
              <a:avLst/>
            </a:prstGeom>
          </p:spPr>
        </p:pic>
        <p:pic>
          <p:nvPicPr>
            <p:cNvPr id="408" name="그림 407">
              <a:extLst>
                <a:ext uri="{FF2B5EF4-FFF2-40B4-BE49-F238E27FC236}">
                  <a16:creationId xmlns:a16="http://schemas.microsoft.com/office/drawing/2014/main" id="{301730E8-7146-4514-8AF4-D441C731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8019" y="2171248"/>
              <a:ext cx="544950" cy="342497"/>
            </a:xfrm>
            <a:prstGeom prst="rect">
              <a:avLst/>
            </a:prstGeom>
          </p:spPr>
        </p:pic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7F5AC24A-77F1-41A7-8DFA-219C017704B5}"/>
                </a:ext>
              </a:extLst>
            </p:cNvPr>
            <p:cNvSpPr txBox="1"/>
            <p:nvPr/>
          </p:nvSpPr>
          <p:spPr>
            <a:xfrm>
              <a:off x="5874468" y="1967558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4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4A26F6A-7E74-4E35-AD99-1564B2225237}"/>
                </a:ext>
              </a:extLst>
            </p:cNvPr>
            <p:cNvSpPr txBox="1"/>
            <p:nvPr/>
          </p:nvSpPr>
          <p:spPr>
            <a:xfrm>
              <a:off x="6606908" y="1961550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5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90EBF1F6-2CEA-46FA-BEB1-D797B5D4757E}"/>
                </a:ext>
              </a:extLst>
            </p:cNvPr>
            <p:cNvSpPr txBox="1"/>
            <p:nvPr/>
          </p:nvSpPr>
          <p:spPr>
            <a:xfrm>
              <a:off x="7343056" y="1961550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6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pic>
          <p:nvPicPr>
            <p:cNvPr id="412" name="그림 411">
              <a:extLst>
                <a:ext uri="{FF2B5EF4-FFF2-40B4-BE49-F238E27FC236}">
                  <a16:creationId xmlns:a16="http://schemas.microsoft.com/office/drawing/2014/main" id="{18B8A131-076D-4C6C-BE92-94DD53AA7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5799379" y="2774477"/>
              <a:ext cx="544950" cy="342497"/>
            </a:xfrm>
            <a:prstGeom prst="rect">
              <a:avLst/>
            </a:prstGeom>
          </p:spPr>
        </p:pic>
        <p:pic>
          <p:nvPicPr>
            <p:cNvPr id="413" name="그림 412">
              <a:extLst>
                <a:ext uri="{FF2B5EF4-FFF2-40B4-BE49-F238E27FC236}">
                  <a16:creationId xmlns:a16="http://schemas.microsoft.com/office/drawing/2014/main" id="{1025AA9B-ABF6-47EE-ABE5-B55ABF23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21953" y="2774477"/>
              <a:ext cx="544950" cy="342497"/>
            </a:xfrm>
            <a:prstGeom prst="rect">
              <a:avLst/>
            </a:prstGeom>
          </p:spPr>
        </p:pic>
        <p:pic>
          <p:nvPicPr>
            <p:cNvPr id="414" name="그림 413">
              <a:extLst>
                <a:ext uri="{FF2B5EF4-FFF2-40B4-BE49-F238E27FC236}">
                  <a16:creationId xmlns:a16="http://schemas.microsoft.com/office/drawing/2014/main" id="{13FC259E-AD58-4568-8F7A-6725CB93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 flipV="1">
              <a:off x="7278817" y="2771241"/>
              <a:ext cx="544950" cy="342497"/>
            </a:xfrm>
            <a:prstGeom prst="rect">
              <a:avLst/>
            </a:prstGeom>
          </p:spPr>
        </p:pic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7202D667-9AC8-40F2-8947-E472C1A67100}"/>
                </a:ext>
              </a:extLst>
            </p:cNvPr>
            <p:cNvSpPr txBox="1"/>
            <p:nvPr/>
          </p:nvSpPr>
          <p:spPr>
            <a:xfrm>
              <a:off x="5856354" y="2570787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7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A3498134-DC42-45BC-88C1-55A760D02129}"/>
                </a:ext>
              </a:extLst>
            </p:cNvPr>
            <p:cNvSpPr txBox="1"/>
            <p:nvPr/>
          </p:nvSpPr>
          <p:spPr>
            <a:xfrm>
              <a:off x="6588794" y="2564779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8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EDABBE9B-AF66-403C-A373-9D3EFA99E2B0}"/>
                </a:ext>
              </a:extLst>
            </p:cNvPr>
            <p:cNvSpPr txBox="1"/>
            <p:nvPr/>
          </p:nvSpPr>
          <p:spPr>
            <a:xfrm>
              <a:off x="7324942" y="2564779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9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DF36E6FE-FB67-4016-91E4-D03EE59F9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5887" y="3377706"/>
              <a:ext cx="544950" cy="342497"/>
            </a:xfrm>
            <a:prstGeom prst="rect">
              <a:avLst/>
            </a:prstGeom>
          </p:spPr>
        </p:pic>
        <p:pic>
          <p:nvPicPr>
            <p:cNvPr id="419" name="그림 418" descr="하얀색, 검은색, 사진, 대형이(가) 표시된 사진&#10;&#10;자동 생성된 설명">
              <a:extLst>
                <a:ext uri="{FF2B5EF4-FFF2-40B4-BE49-F238E27FC236}">
                  <a16:creationId xmlns:a16="http://schemas.microsoft.com/office/drawing/2014/main" id="{75F013A8-0EAF-40B6-8606-ADE90EA7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707" y="3377706"/>
              <a:ext cx="659215" cy="342497"/>
            </a:xfrm>
            <a:prstGeom prst="rect">
              <a:avLst/>
            </a:prstGeom>
          </p:spPr>
        </p:pic>
        <p:pic>
          <p:nvPicPr>
            <p:cNvPr id="420" name="그림 419" descr="하얀색, 검은색, 사진, 대형이(가) 표시된 사진&#10;&#10;자동 생성된 설명">
              <a:extLst>
                <a:ext uri="{FF2B5EF4-FFF2-40B4-BE49-F238E27FC236}">
                  <a16:creationId xmlns:a16="http://schemas.microsoft.com/office/drawing/2014/main" id="{12E323CD-7302-410F-B2BA-1D2DAD7D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659" y="3377706"/>
              <a:ext cx="659215" cy="342497"/>
            </a:xfrm>
            <a:prstGeom prst="rect">
              <a:avLst/>
            </a:prstGeom>
          </p:spPr>
        </p:pic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3BBEA01D-7136-4DB6-937C-EA2AF8A1FBE7}"/>
                </a:ext>
              </a:extLst>
            </p:cNvPr>
            <p:cNvSpPr txBox="1"/>
            <p:nvPr/>
          </p:nvSpPr>
          <p:spPr>
            <a:xfrm>
              <a:off x="5838240" y="3174016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10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5B97E1B0-3578-418D-B327-B2A032242F7F}"/>
                </a:ext>
              </a:extLst>
            </p:cNvPr>
            <p:cNvSpPr txBox="1"/>
            <p:nvPr/>
          </p:nvSpPr>
          <p:spPr>
            <a:xfrm>
              <a:off x="6570680" y="3168008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11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A33580A3-758D-48C3-B682-4ACB907E2891}"/>
                </a:ext>
              </a:extLst>
            </p:cNvPr>
            <p:cNvSpPr txBox="1"/>
            <p:nvPr/>
          </p:nvSpPr>
          <p:spPr>
            <a:xfrm>
              <a:off x="7306828" y="3168008"/>
              <a:ext cx="3802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12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월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4726B93-3C40-4CBB-9840-04BE78EAE9C5}"/>
              </a:ext>
            </a:extLst>
          </p:cNvPr>
          <p:cNvGrpSpPr/>
          <p:nvPr/>
        </p:nvGrpSpPr>
        <p:grpSpPr>
          <a:xfrm>
            <a:off x="168853" y="308628"/>
            <a:ext cx="2407586" cy="4599269"/>
            <a:chOff x="2961672" y="308628"/>
            <a:chExt cx="2407586" cy="45992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F20EDC9-51A4-425A-848D-20355E0CA369}"/>
                </a:ext>
              </a:extLst>
            </p:cNvPr>
            <p:cNvGrpSpPr/>
            <p:nvPr/>
          </p:nvGrpSpPr>
          <p:grpSpPr>
            <a:xfrm>
              <a:off x="2961672" y="308628"/>
              <a:ext cx="2407586" cy="4599269"/>
              <a:chOff x="2961672" y="308628"/>
              <a:chExt cx="2407586" cy="4599269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4E266DC8-8112-4D2A-92CA-50192B38992C}"/>
                  </a:ext>
                </a:extLst>
              </p:cNvPr>
              <p:cNvGrpSpPr/>
              <p:nvPr/>
            </p:nvGrpSpPr>
            <p:grpSpPr>
              <a:xfrm>
                <a:off x="3011326" y="308628"/>
                <a:ext cx="2339673" cy="4599269"/>
                <a:chOff x="2650544" y="304041"/>
                <a:chExt cx="2339673" cy="4599269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DA3D14AB-81AC-4CAE-AE05-F9D3DB860DFC}"/>
                    </a:ext>
                  </a:extLst>
                </p:cNvPr>
                <p:cNvGrpSpPr/>
                <p:nvPr/>
              </p:nvGrpSpPr>
              <p:grpSpPr>
                <a:xfrm>
                  <a:off x="2650544" y="304041"/>
                  <a:ext cx="2339673" cy="4599269"/>
                  <a:chOff x="2650544" y="304041"/>
                  <a:chExt cx="2339673" cy="4599269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08205E0C-0CE2-4953-B97F-12C8020D22EA}"/>
                      </a:ext>
                    </a:extLst>
                  </p:cNvPr>
                  <p:cNvSpPr/>
                  <p:nvPr/>
                </p:nvSpPr>
                <p:spPr>
                  <a:xfrm>
                    <a:off x="4447862" y="2071774"/>
                    <a:ext cx="180945" cy="13981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58" name="그룹 257">
                    <a:extLst>
                      <a:ext uri="{FF2B5EF4-FFF2-40B4-BE49-F238E27FC236}">
                        <a16:creationId xmlns:a16="http://schemas.microsoft.com/office/drawing/2014/main" id="{6617BBFE-0DBE-4839-8FC4-576D66C51587}"/>
                      </a:ext>
                    </a:extLst>
                  </p:cNvPr>
                  <p:cNvGrpSpPr/>
                  <p:nvPr/>
                </p:nvGrpSpPr>
                <p:grpSpPr>
                  <a:xfrm>
                    <a:off x="2650544" y="304041"/>
                    <a:ext cx="2339673" cy="4599269"/>
                    <a:chOff x="151115" y="307111"/>
                    <a:chExt cx="2339673" cy="4599269"/>
                  </a:xfrm>
                </p:grpSpPr>
                <p:grpSp>
                  <p:nvGrpSpPr>
                    <p:cNvPr id="259" name="그룹 258">
                      <a:extLst>
                        <a:ext uri="{FF2B5EF4-FFF2-40B4-BE49-F238E27FC236}">
                          <a16:creationId xmlns:a16="http://schemas.microsoft.com/office/drawing/2014/main" id="{92AC3BBA-DE55-4FA0-B119-0C16122E7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115" y="436518"/>
                      <a:ext cx="2330029" cy="4469862"/>
                      <a:chOff x="2932120" y="436518"/>
                      <a:chExt cx="2330029" cy="4469862"/>
                    </a:xfrm>
                  </p:grpSpPr>
                  <p:grpSp>
                    <p:nvGrpSpPr>
                      <p:cNvPr id="262" name="그룹 261">
                        <a:extLst>
                          <a:ext uri="{FF2B5EF4-FFF2-40B4-BE49-F238E27FC236}">
                            <a16:creationId xmlns:a16="http://schemas.microsoft.com/office/drawing/2014/main" id="{27703270-8BF3-4D14-9C32-CBB0156AED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8046" y="443786"/>
                        <a:ext cx="2324103" cy="4462594"/>
                        <a:chOff x="2938046" y="443786"/>
                        <a:chExt cx="2324103" cy="4462594"/>
                      </a:xfrm>
                    </p:grpSpPr>
                    <p:sp>
                      <p:nvSpPr>
                        <p:cNvPr id="273" name="직사각형 272">
                          <a:extLst>
                            <a:ext uri="{FF2B5EF4-FFF2-40B4-BE49-F238E27FC236}">
                              <a16:creationId xmlns:a16="http://schemas.microsoft.com/office/drawing/2014/main" id="{985D5047-A431-4177-8875-0E60E58A6A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8046" y="443786"/>
                          <a:ext cx="2324101" cy="4192893"/>
                        </a:xfrm>
                        <a:prstGeom prst="rect">
                          <a:avLst/>
                        </a:prstGeom>
                        <a:solidFill>
                          <a:srgbClr val="FBFCFA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274" name="그림 273">
                          <a:extLst>
                            <a:ext uri="{FF2B5EF4-FFF2-40B4-BE49-F238E27FC236}">
                              <a16:creationId xmlns:a16="http://schemas.microsoft.com/office/drawing/2014/main" id="{774A277F-8F15-4CCC-ABB5-00EA6E1DFAA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-114" t="93741"/>
                        <a:stretch/>
                      </p:blipFill>
                      <p:spPr>
                        <a:xfrm>
                          <a:off x="2938048" y="4648074"/>
                          <a:ext cx="2324101" cy="258306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263" name="직선 연결선 262">
                        <a:extLst>
                          <a:ext uri="{FF2B5EF4-FFF2-40B4-BE49-F238E27FC236}">
                            <a16:creationId xmlns:a16="http://schemas.microsoft.com/office/drawing/2014/main" id="{75D58059-2BF5-4E7B-9F32-831D17B86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41320" y="792480"/>
                        <a:ext cx="2316629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64" name="그래픽 56">
                        <a:extLst>
                          <a:ext uri="{FF2B5EF4-FFF2-40B4-BE49-F238E27FC236}">
                            <a16:creationId xmlns:a16="http://schemas.microsoft.com/office/drawing/2014/main" id="{4EA4EBB4-6250-49A8-9FD5-AB99D994610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 rot="5400000">
                        <a:off x="5031801" y="517883"/>
                        <a:ext cx="215727" cy="215727"/>
                        <a:chOff x="6892292" y="1535338"/>
                        <a:chExt cx="689286" cy="689286"/>
                      </a:xfrm>
                    </p:grpSpPr>
                    <p:sp>
                      <p:nvSpPr>
                        <p:cNvPr id="271" name="자유형: 도형 270">
                          <a:extLst>
                            <a:ext uri="{FF2B5EF4-FFF2-40B4-BE49-F238E27FC236}">
                              <a16:creationId xmlns:a16="http://schemas.microsoft.com/office/drawing/2014/main" id="{6430A979-308A-4E4A-BD24-265A36891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2292" y="1535338"/>
                          <a:ext cx="689286" cy="689286"/>
                        </a:xfrm>
                        <a:custGeom>
                          <a:avLst/>
                          <a:gdLst>
                            <a:gd name="connsiteX0" fmla="*/ 0 w 689286"/>
                            <a:gd name="connsiteY0" fmla="*/ 0 h 689286"/>
                            <a:gd name="connsiteX1" fmla="*/ 689286 w 689286"/>
                            <a:gd name="connsiteY1" fmla="*/ 0 h 689286"/>
                            <a:gd name="connsiteX2" fmla="*/ 689286 w 689286"/>
                            <a:gd name="connsiteY2" fmla="*/ 689286 h 689286"/>
                            <a:gd name="connsiteX3" fmla="*/ 0 w 689286"/>
                            <a:gd name="connsiteY3" fmla="*/ 689286 h 6892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689286" h="689286">
                              <a:moveTo>
                                <a:pt x="0" y="0"/>
                              </a:moveTo>
                              <a:lnTo>
                                <a:pt x="689286" y="0"/>
                              </a:lnTo>
                              <a:lnTo>
                                <a:pt x="689286" y="689286"/>
                              </a:lnTo>
                              <a:lnTo>
                                <a:pt x="0" y="689286"/>
                              </a:lnTo>
                              <a:close/>
                            </a:path>
                          </a:pathLst>
                        </a:custGeom>
                        <a:noFill/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72" name="자유형: 도형 271">
                          <a:extLst>
                            <a:ext uri="{FF2B5EF4-FFF2-40B4-BE49-F238E27FC236}">
                              <a16:creationId xmlns:a16="http://schemas.microsoft.com/office/drawing/2014/main" id="{A5979A40-386F-419B-8AB8-BFE0969EFD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07173" y="1822540"/>
                          <a:ext cx="459524" cy="114881"/>
                        </a:xfrm>
                        <a:custGeom>
                          <a:avLst/>
                          <a:gdLst>
                            <a:gd name="connsiteX0" fmla="*/ 57441 w 459524"/>
                            <a:gd name="connsiteY0" fmla="*/ 0 h 114881"/>
                            <a:gd name="connsiteX1" fmla="*/ 0 w 459524"/>
                            <a:gd name="connsiteY1" fmla="*/ 57441 h 114881"/>
                            <a:gd name="connsiteX2" fmla="*/ 57441 w 459524"/>
                            <a:gd name="connsiteY2" fmla="*/ 114881 h 114881"/>
                            <a:gd name="connsiteX3" fmla="*/ 114881 w 459524"/>
                            <a:gd name="connsiteY3" fmla="*/ 57441 h 114881"/>
                            <a:gd name="connsiteX4" fmla="*/ 57441 w 459524"/>
                            <a:gd name="connsiteY4" fmla="*/ 0 h 114881"/>
                            <a:gd name="connsiteX5" fmla="*/ 402084 w 459524"/>
                            <a:gd name="connsiteY5" fmla="*/ 0 h 114881"/>
                            <a:gd name="connsiteX6" fmla="*/ 344643 w 459524"/>
                            <a:gd name="connsiteY6" fmla="*/ 57441 h 114881"/>
                            <a:gd name="connsiteX7" fmla="*/ 402084 w 459524"/>
                            <a:gd name="connsiteY7" fmla="*/ 114881 h 114881"/>
                            <a:gd name="connsiteX8" fmla="*/ 459524 w 459524"/>
                            <a:gd name="connsiteY8" fmla="*/ 57441 h 114881"/>
                            <a:gd name="connsiteX9" fmla="*/ 402084 w 459524"/>
                            <a:gd name="connsiteY9" fmla="*/ 0 h 114881"/>
                            <a:gd name="connsiteX10" fmla="*/ 229762 w 459524"/>
                            <a:gd name="connsiteY10" fmla="*/ 0 h 114881"/>
                            <a:gd name="connsiteX11" fmla="*/ 172322 w 459524"/>
                            <a:gd name="connsiteY11" fmla="*/ 57441 h 114881"/>
                            <a:gd name="connsiteX12" fmla="*/ 229762 w 459524"/>
                            <a:gd name="connsiteY12" fmla="*/ 114881 h 114881"/>
                            <a:gd name="connsiteX13" fmla="*/ 287203 w 459524"/>
                            <a:gd name="connsiteY13" fmla="*/ 57441 h 114881"/>
                            <a:gd name="connsiteX14" fmla="*/ 229762 w 459524"/>
                            <a:gd name="connsiteY14" fmla="*/ 0 h 1148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459524" h="114881">
                              <a:moveTo>
                                <a:pt x="57441" y="0"/>
                              </a:moveTo>
                              <a:cubicBezTo>
                                <a:pt x="25848" y="0"/>
                                <a:pt x="0" y="25848"/>
                                <a:pt x="0" y="57441"/>
                              </a:cubicBezTo>
                              <a:cubicBezTo>
                                <a:pt x="0" y="89033"/>
                                <a:pt x="25848" y="114881"/>
                                <a:pt x="57441" y="114881"/>
                              </a:cubicBezTo>
                              <a:cubicBezTo>
                                <a:pt x="89033" y="114881"/>
                                <a:pt x="114881" y="89033"/>
                                <a:pt x="114881" y="57441"/>
                              </a:cubicBezTo>
                              <a:cubicBezTo>
                                <a:pt x="114881" y="25848"/>
                                <a:pt x="89033" y="0"/>
                                <a:pt x="57441" y="0"/>
                              </a:cubicBezTo>
                              <a:close/>
                              <a:moveTo>
                                <a:pt x="402084" y="0"/>
                              </a:moveTo>
                              <a:cubicBezTo>
                                <a:pt x="370491" y="0"/>
                                <a:pt x="344643" y="25848"/>
                                <a:pt x="344643" y="57441"/>
                              </a:cubicBezTo>
                              <a:cubicBezTo>
                                <a:pt x="344643" y="89033"/>
                                <a:pt x="370491" y="114881"/>
                                <a:pt x="402084" y="114881"/>
                              </a:cubicBezTo>
                              <a:cubicBezTo>
                                <a:pt x="433676" y="114881"/>
                                <a:pt x="459524" y="89033"/>
                                <a:pt x="459524" y="57441"/>
                              </a:cubicBezTo>
                              <a:cubicBezTo>
                                <a:pt x="459524" y="25848"/>
                                <a:pt x="433676" y="0"/>
                                <a:pt x="402084" y="0"/>
                              </a:cubicBezTo>
                              <a:close/>
                              <a:moveTo>
                                <a:pt x="229762" y="0"/>
                              </a:moveTo>
                              <a:cubicBezTo>
                                <a:pt x="198170" y="0"/>
                                <a:pt x="172322" y="25848"/>
                                <a:pt x="172322" y="57441"/>
                              </a:cubicBezTo>
                              <a:cubicBezTo>
                                <a:pt x="172322" y="89033"/>
                                <a:pt x="198170" y="114881"/>
                                <a:pt x="229762" y="114881"/>
                              </a:cubicBezTo>
                              <a:cubicBezTo>
                                <a:pt x="261354" y="114881"/>
                                <a:pt x="287203" y="89033"/>
                                <a:pt x="287203" y="57441"/>
                              </a:cubicBezTo>
                              <a:cubicBezTo>
                                <a:pt x="287203" y="25848"/>
                                <a:pt x="261354" y="0"/>
                                <a:pt x="22976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06060"/>
                        </a:solidFill>
                        <a:ln w="2857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265" name="자유형: 도형 264">
                        <a:extLst>
                          <a:ext uri="{FF2B5EF4-FFF2-40B4-BE49-F238E27FC236}">
                            <a16:creationId xmlns:a16="http://schemas.microsoft.com/office/drawing/2014/main" id="{CA510BB8-8CD6-48BF-9BDC-49CFD8B572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7657" y="3806318"/>
                        <a:ext cx="476572" cy="476572"/>
                      </a:xfrm>
                      <a:custGeom>
                        <a:avLst/>
                        <a:gdLst>
                          <a:gd name="connsiteX0" fmla="*/ 0 w 1161478"/>
                          <a:gd name="connsiteY0" fmla="*/ 0 h 1161478"/>
                          <a:gd name="connsiteX1" fmla="*/ 1161478 w 1161478"/>
                          <a:gd name="connsiteY1" fmla="*/ 0 h 1161478"/>
                          <a:gd name="connsiteX2" fmla="*/ 1161478 w 1161478"/>
                          <a:gd name="connsiteY2" fmla="*/ 1161478 h 1161478"/>
                          <a:gd name="connsiteX3" fmla="*/ 0 w 1161478"/>
                          <a:gd name="connsiteY3" fmla="*/ 1161478 h 11614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61478" h="1161478">
                            <a:moveTo>
                              <a:pt x="0" y="0"/>
                            </a:moveTo>
                            <a:lnTo>
                              <a:pt x="1161478" y="0"/>
                            </a:lnTo>
                            <a:lnTo>
                              <a:pt x="1161478" y="1161478"/>
                            </a:lnTo>
                            <a:lnTo>
                              <a:pt x="0" y="1161478"/>
                            </a:lnTo>
                            <a:close/>
                          </a:path>
                        </a:pathLst>
                      </a:custGeom>
                      <a:noFill/>
                      <a:ln w="480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66" name="자유형: 도형 265">
                        <a:extLst>
                          <a:ext uri="{FF2B5EF4-FFF2-40B4-BE49-F238E27FC236}">
                            <a16:creationId xmlns:a16="http://schemas.microsoft.com/office/drawing/2014/main" id="{4D81E1C8-274D-42D1-A163-F870ED652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3019" y="1586566"/>
                        <a:ext cx="302086" cy="302086"/>
                      </a:xfrm>
                      <a:custGeom>
                        <a:avLst/>
                        <a:gdLst>
                          <a:gd name="connsiteX0" fmla="*/ 0 w 591588"/>
                          <a:gd name="connsiteY0" fmla="*/ 0 h 591588"/>
                          <a:gd name="connsiteX1" fmla="*/ 591588 w 591588"/>
                          <a:gd name="connsiteY1" fmla="*/ 0 h 591588"/>
                          <a:gd name="connsiteX2" fmla="*/ 591588 w 591588"/>
                          <a:gd name="connsiteY2" fmla="*/ 591588 h 591588"/>
                          <a:gd name="connsiteX3" fmla="*/ 0 w 591588"/>
                          <a:gd name="connsiteY3" fmla="*/ 591588 h 5915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91588" h="591588">
                            <a:moveTo>
                              <a:pt x="0" y="0"/>
                            </a:moveTo>
                            <a:lnTo>
                              <a:pt x="591588" y="0"/>
                            </a:lnTo>
                            <a:lnTo>
                              <a:pt x="591588" y="591588"/>
                            </a:lnTo>
                            <a:lnTo>
                              <a:pt x="0" y="591588"/>
                            </a:lnTo>
                            <a:close/>
                          </a:path>
                        </a:pathLst>
                      </a:custGeom>
                      <a:noFill/>
                      <a:ln w="2460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67" name="자유형: 도형 266">
                        <a:extLst>
                          <a:ext uri="{FF2B5EF4-FFF2-40B4-BE49-F238E27FC236}">
                            <a16:creationId xmlns:a16="http://schemas.microsoft.com/office/drawing/2014/main" id="{E066228C-9E1C-4DB0-99C4-341B6F8D2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1016" y="1396854"/>
                        <a:ext cx="113189" cy="113189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68" name="TextBox 267">
                        <a:extLst>
                          <a:ext uri="{FF2B5EF4-FFF2-40B4-BE49-F238E27FC236}">
                            <a16:creationId xmlns:a16="http://schemas.microsoft.com/office/drawing/2014/main" id="{2F2A49A1-F051-4979-AA95-D55A63D15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14252" y="500228"/>
                        <a:ext cx="96749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dist"/>
                        <a:r>
                          <a:rPr lang="ko-KR" altLang="en-US" sz="1000" dirty="0">
                            <a:latin typeface="제주명조" panose="02000300000000000000" pitchFamily="2" charset="-127"/>
                            <a:ea typeface="제주명조" panose="02000300000000000000" pitchFamily="2" charset="-127"/>
                          </a:rPr>
                          <a:t>첫걸음</a:t>
                        </a:r>
                        <a:endParaRPr lang="ko-KR" altLang="en-US" sz="1050" dirty="0">
                          <a:latin typeface="제주명조" panose="02000300000000000000" pitchFamily="2" charset="-127"/>
                          <a:ea typeface="제주명조" panose="02000300000000000000" pitchFamily="2" charset="-127"/>
                        </a:endParaRPr>
                      </a:p>
                    </p:txBody>
                  </p:sp>
                  <p:sp>
                    <p:nvSpPr>
                      <p:cNvPr id="269" name="자유형: 도형 268">
                        <a:extLst>
                          <a:ext uri="{FF2B5EF4-FFF2-40B4-BE49-F238E27FC236}">
                            <a16:creationId xmlns:a16="http://schemas.microsoft.com/office/drawing/2014/main" id="{96D0BA62-13DB-4497-858F-CF50319F86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2120" y="436518"/>
                        <a:ext cx="373640" cy="373640"/>
                      </a:xfrm>
                      <a:custGeom>
                        <a:avLst/>
                        <a:gdLst>
                          <a:gd name="connsiteX0" fmla="*/ 0 w 228600"/>
                          <a:gd name="connsiteY0" fmla="*/ 0 h 228600"/>
                          <a:gd name="connsiteX1" fmla="*/ 228600 w 228600"/>
                          <a:gd name="connsiteY1" fmla="*/ 0 h 228600"/>
                          <a:gd name="connsiteX2" fmla="*/ 228600 w 228600"/>
                          <a:gd name="connsiteY2" fmla="*/ 228600 h 228600"/>
                          <a:gd name="connsiteX3" fmla="*/ 0 w 228600"/>
                          <a:gd name="connsiteY3" fmla="*/ 228600 h 2286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28600" h="228600">
                            <a:moveTo>
                              <a:pt x="0" y="0"/>
                            </a:moveTo>
                            <a:lnTo>
                              <a:pt x="228600" y="0"/>
                            </a:lnTo>
                            <a:lnTo>
                              <a:pt x="228600" y="228600"/>
                            </a:lnTo>
                            <a:lnTo>
                              <a:pt x="0" y="228600"/>
                            </a:lnTo>
                            <a:close/>
                          </a:path>
                        </a:pathLst>
                      </a:custGeom>
                      <a:no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cxnSp>
                    <p:nvCxnSpPr>
                      <p:cNvPr id="270" name="직선 연결선 269">
                        <a:extLst>
                          <a:ext uri="{FF2B5EF4-FFF2-40B4-BE49-F238E27FC236}">
                            <a16:creationId xmlns:a16="http://schemas.microsoft.com/office/drawing/2014/main" id="{AF1CFCD2-1530-432E-BDED-3D30C64F3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42926" y="4300631"/>
                        <a:ext cx="492360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A1D7D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60" name="그림 259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FE238EB-F5FD-4F94-9E50-8869CF68A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96583"/>
                    <a:stretch/>
                  </p:blipFill>
                  <p:spPr>
                    <a:xfrm>
                      <a:off x="160315" y="307111"/>
                      <a:ext cx="2330473" cy="1415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1" name="그림 260" descr="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EA0FE1A-4B3E-453C-AB1E-1D5174BA62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574" r="46908" b="96583"/>
                    <a:stretch/>
                  </p:blipFill>
                  <p:spPr>
                    <a:xfrm>
                      <a:off x="330519" y="311456"/>
                      <a:ext cx="1191575" cy="132883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09171EF-F8CD-4FF4-B5A8-92716D703B1E}"/>
                    </a:ext>
                  </a:extLst>
                </p:cNvPr>
                <p:cNvSpPr/>
                <p:nvPr/>
              </p:nvSpPr>
              <p:spPr>
                <a:xfrm>
                  <a:off x="2786963" y="549480"/>
                  <a:ext cx="87421" cy="141575"/>
                </a:xfrm>
                <a:custGeom>
                  <a:avLst/>
                  <a:gdLst>
                    <a:gd name="connsiteX0" fmla="*/ 70580 w 70580"/>
                    <a:gd name="connsiteY0" fmla="*/ 13430 h 114300"/>
                    <a:gd name="connsiteX1" fmla="*/ 57150 w 70580"/>
                    <a:gd name="connsiteY1" fmla="*/ 0 h 114300"/>
                    <a:gd name="connsiteX2" fmla="*/ 0 w 70580"/>
                    <a:gd name="connsiteY2" fmla="*/ 57150 h 114300"/>
                    <a:gd name="connsiteX3" fmla="*/ 57150 w 70580"/>
                    <a:gd name="connsiteY3" fmla="*/ 114300 h 114300"/>
                    <a:gd name="connsiteX4" fmla="*/ 70580 w 70580"/>
                    <a:gd name="connsiteY4" fmla="*/ 100870 h 114300"/>
                    <a:gd name="connsiteX5" fmla="*/ 26956 w 70580"/>
                    <a:gd name="connsiteY5" fmla="*/ 571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580" h="114300">
                      <a:moveTo>
                        <a:pt x="70580" y="13430"/>
                      </a:moveTo>
                      <a:lnTo>
                        <a:pt x="57150" y="0"/>
                      </a:lnTo>
                      <a:lnTo>
                        <a:pt x="0" y="57150"/>
                      </a:lnTo>
                      <a:lnTo>
                        <a:pt x="57150" y="114300"/>
                      </a:lnTo>
                      <a:lnTo>
                        <a:pt x="70580" y="100870"/>
                      </a:lnTo>
                      <a:lnTo>
                        <a:pt x="26956" y="5715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6595505B-2246-412D-8BA5-E6DE4BF1C492}"/>
                  </a:ext>
                </a:extLst>
              </p:cNvPr>
              <p:cNvSpPr/>
              <p:nvPr/>
            </p:nvSpPr>
            <p:spPr>
              <a:xfrm>
                <a:off x="3020915" y="4313729"/>
                <a:ext cx="2316629" cy="331217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F8100655-6C03-4159-A280-2F362D7ACD97}"/>
                  </a:ext>
                </a:extLst>
              </p:cNvPr>
              <p:cNvSpPr/>
              <p:nvPr/>
            </p:nvSpPr>
            <p:spPr>
              <a:xfrm>
                <a:off x="4851512" y="4369586"/>
                <a:ext cx="205684" cy="205684"/>
              </a:xfrm>
              <a:custGeom>
                <a:avLst/>
                <a:gdLst>
                  <a:gd name="connsiteX0" fmla="*/ 185022 w 370043"/>
                  <a:gd name="connsiteY0" fmla="*/ 0 h 370043"/>
                  <a:gd name="connsiteX1" fmla="*/ 0 w 370043"/>
                  <a:gd name="connsiteY1" fmla="*/ 185022 h 370043"/>
                  <a:gd name="connsiteX2" fmla="*/ 185022 w 370043"/>
                  <a:gd name="connsiteY2" fmla="*/ 370043 h 370043"/>
                  <a:gd name="connsiteX3" fmla="*/ 370043 w 370043"/>
                  <a:gd name="connsiteY3" fmla="*/ 185022 h 370043"/>
                  <a:gd name="connsiteX4" fmla="*/ 185022 w 370043"/>
                  <a:gd name="connsiteY4" fmla="*/ 0 h 370043"/>
                  <a:gd name="connsiteX5" fmla="*/ 185022 w 370043"/>
                  <a:gd name="connsiteY5" fmla="*/ 55507 h 370043"/>
                  <a:gd name="connsiteX6" fmla="*/ 240528 w 370043"/>
                  <a:gd name="connsiteY6" fmla="*/ 111013 h 370043"/>
                  <a:gd name="connsiteX7" fmla="*/ 185022 w 370043"/>
                  <a:gd name="connsiteY7" fmla="*/ 166520 h 370043"/>
                  <a:gd name="connsiteX8" fmla="*/ 129515 w 370043"/>
                  <a:gd name="connsiteY8" fmla="*/ 111013 h 370043"/>
                  <a:gd name="connsiteX9" fmla="*/ 185022 w 370043"/>
                  <a:gd name="connsiteY9" fmla="*/ 55507 h 370043"/>
                  <a:gd name="connsiteX10" fmla="*/ 185022 w 370043"/>
                  <a:gd name="connsiteY10" fmla="*/ 318237 h 370043"/>
                  <a:gd name="connsiteX11" fmla="*/ 74009 w 370043"/>
                  <a:gd name="connsiteY11" fmla="*/ 258660 h 370043"/>
                  <a:gd name="connsiteX12" fmla="*/ 185022 w 370043"/>
                  <a:gd name="connsiteY12" fmla="*/ 201674 h 370043"/>
                  <a:gd name="connsiteX13" fmla="*/ 296035 w 370043"/>
                  <a:gd name="connsiteY13" fmla="*/ 258660 h 370043"/>
                  <a:gd name="connsiteX14" fmla="*/ 185022 w 370043"/>
                  <a:gd name="connsiteY14" fmla="*/ 318237 h 37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0043" h="370043">
                    <a:moveTo>
                      <a:pt x="185022" y="0"/>
                    </a:moveTo>
                    <a:cubicBezTo>
                      <a:pt x="82890" y="0"/>
                      <a:pt x="0" y="82890"/>
                      <a:pt x="0" y="185022"/>
                    </a:cubicBezTo>
                    <a:cubicBezTo>
                      <a:pt x="0" y="287154"/>
                      <a:pt x="82890" y="370043"/>
                      <a:pt x="185022" y="370043"/>
                    </a:cubicBezTo>
                    <a:cubicBezTo>
                      <a:pt x="287154" y="370043"/>
                      <a:pt x="370043" y="287154"/>
                      <a:pt x="370043" y="185022"/>
                    </a:cubicBezTo>
                    <a:cubicBezTo>
                      <a:pt x="370043" y="82890"/>
                      <a:pt x="287154" y="0"/>
                      <a:pt x="185022" y="0"/>
                    </a:cubicBezTo>
                    <a:close/>
                    <a:moveTo>
                      <a:pt x="185022" y="55507"/>
                    </a:moveTo>
                    <a:cubicBezTo>
                      <a:pt x="215735" y="55507"/>
                      <a:pt x="240528" y="80299"/>
                      <a:pt x="240528" y="111013"/>
                    </a:cubicBezTo>
                    <a:cubicBezTo>
                      <a:pt x="240528" y="141727"/>
                      <a:pt x="215735" y="166520"/>
                      <a:pt x="185022" y="166520"/>
                    </a:cubicBezTo>
                    <a:cubicBezTo>
                      <a:pt x="154308" y="166520"/>
                      <a:pt x="129515" y="141727"/>
                      <a:pt x="129515" y="111013"/>
                    </a:cubicBezTo>
                    <a:cubicBezTo>
                      <a:pt x="129515" y="80299"/>
                      <a:pt x="154308" y="55507"/>
                      <a:pt x="185022" y="55507"/>
                    </a:cubicBezTo>
                    <a:close/>
                    <a:moveTo>
                      <a:pt x="185022" y="318237"/>
                    </a:moveTo>
                    <a:cubicBezTo>
                      <a:pt x="138766" y="318237"/>
                      <a:pt x="97876" y="294555"/>
                      <a:pt x="74009" y="258660"/>
                    </a:cubicBezTo>
                    <a:cubicBezTo>
                      <a:pt x="74564" y="221841"/>
                      <a:pt x="148017" y="201674"/>
                      <a:pt x="185022" y="201674"/>
                    </a:cubicBezTo>
                    <a:cubicBezTo>
                      <a:pt x="221841" y="201674"/>
                      <a:pt x="295480" y="221841"/>
                      <a:pt x="296035" y="258660"/>
                    </a:cubicBezTo>
                    <a:cubicBezTo>
                      <a:pt x="272167" y="294555"/>
                      <a:pt x="231277" y="318237"/>
                      <a:pt x="185022" y="318237"/>
                    </a:cubicBezTo>
                    <a:close/>
                  </a:path>
                </a:pathLst>
              </a:custGeom>
              <a:solidFill>
                <a:srgbClr val="606060"/>
              </a:solidFill>
              <a:ln w="182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68FD67BC-EBF2-4416-A350-A693D536898F}"/>
                  </a:ext>
                </a:extLst>
              </p:cNvPr>
              <p:cNvSpPr/>
              <p:nvPr/>
            </p:nvSpPr>
            <p:spPr>
              <a:xfrm>
                <a:off x="3211366" y="4368776"/>
                <a:ext cx="205683" cy="207123"/>
              </a:xfrm>
              <a:custGeom>
                <a:avLst/>
                <a:gdLst>
                  <a:gd name="connsiteX0" fmla="*/ 364046 w 364045"/>
                  <a:gd name="connsiteY0" fmla="*/ 70261 h 366594"/>
                  <a:gd name="connsiteX1" fmla="*/ 280315 w 364045"/>
                  <a:gd name="connsiteY1" fmla="*/ 0 h 366594"/>
                  <a:gd name="connsiteX2" fmla="*/ 256834 w 364045"/>
                  <a:gd name="connsiteY2" fmla="*/ 27850 h 366594"/>
                  <a:gd name="connsiteX3" fmla="*/ 340565 w 364045"/>
                  <a:gd name="connsiteY3" fmla="*/ 98110 h 366594"/>
                  <a:gd name="connsiteX4" fmla="*/ 364046 w 364045"/>
                  <a:gd name="connsiteY4" fmla="*/ 70261 h 366594"/>
                  <a:gd name="connsiteX5" fmla="*/ 107029 w 364045"/>
                  <a:gd name="connsiteY5" fmla="*/ 27850 h 366594"/>
                  <a:gd name="connsiteX6" fmla="*/ 83731 w 364045"/>
                  <a:gd name="connsiteY6" fmla="*/ 0 h 366594"/>
                  <a:gd name="connsiteX7" fmla="*/ 0 w 364045"/>
                  <a:gd name="connsiteY7" fmla="*/ 70079 h 366594"/>
                  <a:gd name="connsiteX8" fmla="*/ 23481 w 364045"/>
                  <a:gd name="connsiteY8" fmla="*/ 97928 h 366594"/>
                  <a:gd name="connsiteX9" fmla="*/ 107029 w 364045"/>
                  <a:gd name="connsiteY9" fmla="*/ 27850 h 366594"/>
                  <a:gd name="connsiteX10" fmla="*/ 191124 w 364045"/>
                  <a:gd name="connsiteY10" fmla="*/ 111762 h 366594"/>
                  <a:gd name="connsiteX11" fmla="*/ 163821 w 364045"/>
                  <a:gd name="connsiteY11" fmla="*/ 111762 h 366594"/>
                  <a:gd name="connsiteX12" fmla="*/ 163821 w 364045"/>
                  <a:gd name="connsiteY12" fmla="*/ 220976 h 366594"/>
                  <a:gd name="connsiteX13" fmla="*/ 250282 w 364045"/>
                  <a:gd name="connsiteY13" fmla="*/ 272852 h 366594"/>
                  <a:gd name="connsiteX14" fmla="*/ 263933 w 364045"/>
                  <a:gd name="connsiteY14" fmla="*/ 250464 h 366594"/>
                  <a:gd name="connsiteX15" fmla="*/ 191124 w 364045"/>
                  <a:gd name="connsiteY15" fmla="*/ 207324 h 366594"/>
                  <a:gd name="connsiteX16" fmla="*/ 191124 w 364045"/>
                  <a:gd name="connsiteY16" fmla="*/ 111762 h 366594"/>
                  <a:gd name="connsiteX17" fmla="*/ 182023 w 364045"/>
                  <a:gd name="connsiteY17" fmla="*/ 38953 h 366594"/>
                  <a:gd name="connsiteX18" fmla="*/ 18202 w 364045"/>
                  <a:gd name="connsiteY18" fmla="*/ 202774 h 366594"/>
                  <a:gd name="connsiteX19" fmla="*/ 182023 w 364045"/>
                  <a:gd name="connsiteY19" fmla="*/ 366594 h 366594"/>
                  <a:gd name="connsiteX20" fmla="*/ 345844 w 364045"/>
                  <a:gd name="connsiteY20" fmla="*/ 202774 h 366594"/>
                  <a:gd name="connsiteX21" fmla="*/ 182023 w 364045"/>
                  <a:gd name="connsiteY21" fmla="*/ 38953 h 366594"/>
                  <a:gd name="connsiteX22" fmla="*/ 182023 w 364045"/>
                  <a:gd name="connsiteY22" fmla="*/ 330190 h 366594"/>
                  <a:gd name="connsiteX23" fmla="*/ 54607 w 364045"/>
                  <a:gd name="connsiteY23" fmla="*/ 202774 h 366594"/>
                  <a:gd name="connsiteX24" fmla="*/ 182023 w 364045"/>
                  <a:gd name="connsiteY24" fmla="*/ 75357 h 366594"/>
                  <a:gd name="connsiteX25" fmla="*/ 309439 w 364045"/>
                  <a:gd name="connsiteY25" fmla="*/ 202774 h 366594"/>
                  <a:gd name="connsiteX26" fmla="*/ 182023 w 364045"/>
                  <a:gd name="connsiteY26" fmla="*/ 330190 h 366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64045" h="366594">
                    <a:moveTo>
                      <a:pt x="364046" y="70261"/>
                    </a:moveTo>
                    <a:lnTo>
                      <a:pt x="280315" y="0"/>
                    </a:lnTo>
                    <a:lnTo>
                      <a:pt x="256834" y="27850"/>
                    </a:lnTo>
                    <a:lnTo>
                      <a:pt x="340565" y="98110"/>
                    </a:lnTo>
                    <a:lnTo>
                      <a:pt x="364046" y="70261"/>
                    </a:lnTo>
                    <a:close/>
                    <a:moveTo>
                      <a:pt x="107029" y="27850"/>
                    </a:moveTo>
                    <a:lnTo>
                      <a:pt x="83731" y="0"/>
                    </a:lnTo>
                    <a:lnTo>
                      <a:pt x="0" y="70079"/>
                    </a:lnTo>
                    <a:lnTo>
                      <a:pt x="23481" y="97928"/>
                    </a:lnTo>
                    <a:lnTo>
                      <a:pt x="107029" y="27850"/>
                    </a:lnTo>
                    <a:close/>
                    <a:moveTo>
                      <a:pt x="191124" y="111762"/>
                    </a:moveTo>
                    <a:lnTo>
                      <a:pt x="163821" y="111762"/>
                    </a:lnTo>
                    <a:lnTo>
                      <a:pt x="163821" y="220976"/>
                    </a:lnTo>
                    <a:lnTo>
                      <a:pt x="250282" y="272852"/>
                    </a:lnTo>
                    <a:lnTo>
                      <a:pt x="263933" y="250464"/>
                    </a:lnTo>
                    <a:lnTo>
                      <a:pt x="191124" y="207324"/>
                    </a:lnTo>
                    <a:lnTo>
                      <a:pt x="191124" y="111762"/>
                    </a:lnTo>
                    <a:close/>
                    <a:moveTo>
                      <a:pt x="182023" y="38953"/>
                    </a:moveTo>
                    <a:cubicBezTo>
                      <a:pt x="91558" y="38953"/>
                      <a:pt x="18202" y="112308"/>
                      <a:pt x="18202" y="202774"/>
                    </a:cubicBezTo>
                    <a:cubicBezTo>
                      <a:pt x="18202" y="293239"/>
                      <a:pt x="91376" y="366594"/>
                      <a:pt x="182023" y="366594"/>
                    </a:cubicBezTo>
                    <a:cubicBezTo>
                      <a:pt x="272488" y="366594"/>
                      <a:pt x="345844" y="293239"/>
                      <a:pt x="345844" y="202774"/>
                    </a:cubicBezTo>
                    <a:cubicBezTo>
                      <a:pt x="345844" y="112308"/>
                      <a:pt x="272488" y="38953"/>
                      <a:pt x="182023" y="38953"/>
                    </a:cubicBezTo>
                    <a:close/>
                    <a:moveTo>
                      <a:pt x="182023" y="330190"/>
                    </a:moveTo>
                    <a:cubicBezTo>
                      <a:pt x="111580" y="330190"/>
                      <a:pt x="54607" y="273216"/>
                      <a:pt x="54607" y="202774"/>
                    </a:cubicBezTo>
                    <a:cubicBezTo>
                      <a:pt x="54607" y="132331"/>
                      <a:pt x="111580" y="75357"/>
                      <a:pt x="182023" y="75357"/>
                    </a:cubicBezTo>
                    <a:cubicBezTo>
                      <a:pt x="252466" y="75357"/>
                      <a:pt x="309439" y="132331"/>
                      <a:pt x="309439" y="202774"/>
                    </a:cubicBezTo>
                    <a:cubicBezTo>
                      <a:pt x="309439" y="273216"/>
                      <a:pt x="252466" y="330190"/>
                      <a:pt x="182023" y="330190"/>
                    </a:cubicBezTo>
                    <a:close/>
                  </a:path>
                </a:pathLst>
              </a:custGeom>
              <a:solidFill>
                <a:srgbClr val="606060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6E491AC1-1FF1-48F1-9479-A3687A809B4D}"/>
                  </a:ext>
                </a:extLst>
              </p:cNvPr>
              <p:cNvSpPr/>
              <p:nvPr/>
            </p:nvSpPr>
            <p:spPr>
              <a:xfrm>
                <a:off x="3758242" y="4369586"/>
                <a:ext cx="205684" cy="205684"/>
              </a:xfrm>
              <a:custGeom>
                <a:avLst/>
                <a:gdLst>
                  <a:gd name="connsiteX0" fmla="*/ 200897 w 535724"/>
                  <a:gd name="connsiteY0" fmla="*/ 535724 h 535724"/>
                  <a:gd name="connsiteX1" fmla="*/ 334828 w 535724"/>
                  <a:gd name="connsiteY1" fmla="*/ 535724 h 535724"/>
                  <a:gd name="connsiteX2" fmla="*/ 334828 w 535724"/>
                  <a:gd name="connsiteY2" fmla="*/ 0 h 535724"/>
                  <a:gd name="connsiteX3" fmla="*/ 200897 w 535724"/>
                  <a:gd name="connsiteY3" fmla="*/ 0 h 535724"/>
                  <a:gd name="connsiteX4" fmla="*/ 200897 w 535724"/>
                  <a:gd name="connsiteY4" fmla="*/ 535724 h 535724"/>
                  <a:gd name="connsiteX5" fmla="*/ 0 w 535724"/>
                  <a:gd name="connsiteY5" fmla="*/ 535724 h 535724"/>
                  <a:gd name="connsiteX6" fmla="*/ 133931 w 535724"/>
                  <a:gd name="connsiteY6" fmla="*/ 535724 h 535724"/>
                  <a:gd name="connsiteX7" fmla="*/ 133931 w 535724"/>
                  <a:gd name="connsiteY7" fmla="*/ 267862 h 535724"/>
                  <a:gd name="connsiteX8" fmla="*/ 0 w 535724"/>
                  <a:gd name="connsiteY8" fmla="*/ 267862 h 535724"/>
                  <a:gd name="connsiteX9" fmla="*/ 0 w 535724"/>
                  <a:gd name="connsiteY9" fmla="*/ 535724 h 535724"/>
                  <a:gd name="connsiteX10" fmla="*/ 401793 w 535724"/>
                  <a:gd name="connsiteY10" fmla="*/ 167414 h 535724"/>
                  <a:gd name="connsiteX11" fmla="*/ 401793 w 535724"/>
                  <a:gd name="connsiteY11" fmla="*/ 535724 h 535724"/>
                  <a:gd name="connsiteX12" fmla="*/ 535724 w 535724"/>
                  <a:gd name="connsiteY12" fmla="*/ 535724 h 535724"/>
                  <a:gd name="connsiteX13" fmla="*/ 535724 w 535724"/>
                  <a:gd name="connsiteY13" fmla="*/ 167414 h 535724"/>
                  <a:gd name="connsiteX14" fmla="*/ 401793 w 535724"/>
                  <a:gd name="connsiteY14" fmla="*/ 167414 h 53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5724" h="535724">
                    <a:moveTo>
                      <a:pt x="200897" y="535724"/>
                    </a:moveTo>
                    <a:lnTo>
                      <a:pt x="334828" y="535724"/>
                    </a:lnTo>
                    <a:lnTo>
                      <a:pt x="334828" y="0"/>
                    </a:lnTo>
                    <a:lnTo>
                      <a:pt x="200897" y="0"/>
                    </a:lnTo>
                    <a:lnTo>
                      <a:pt x="200897" y="535724"/>
                    </a:lnTo>
                    <a:close/>
                    <a:moveTo>
                      <a:pt x="0" y="535724"/>
                    </a:moveTo>
                    <a:lnTo>
                      <a:pt x="133931" y="535724"/>
                    </a:lnTo>
                    <a:lnTo>
                      <a:pt x="133931" y="267862"/>
                    </a:lnTo>
                    <a:lnTo>
                      <a:pt x="0" y="267862"/>
                    </a:lnTo>
                    <a:lnTo>
                      <a:pt x="0" y="535724"/>
                    </a:lnTo>
                    <a:close/>
                    <a:moveTo>
                      <a:pt x="401793" y="167414"/>
                    </a:moveTo>
                    <a:lnTo>
                      <a:pt x="401793" y="535724"/>
                    </a:lnTo>
                    <a:lnTo>
                      <a:pt x="535724" y="535724"/>
                    </a:lnTo>
                    <a:lnTo>
                      <a:pt x="535724" y="167414"/>
                    </a:lnTo>
                    <a:lnTo>
                      <a:pt x="401793" y="167414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9EACBFB3-66B0-43CC-B9BE-2F04E72598AD}"/>
                  </a:ext>
                </a:extLst>
              </p:cNvPr>
              <p:cNvSpPr/>
              <p:nvPr/>
            </p:nvSpPr>
            <p:spPr>
              <a:xfrm>
                <a:off x="4305119" y="4369737"/>
                <a:ext cx="205200" cy="205200"/>
              </a:xfrm>
              <a:custGeom>
                <a:avLst/>
                <a:gdLst>
                  <a:gd name="connsiteX0" fmla="*/ 0 w 636172"/>
                  <a:gd name="connsiteY0" fmla="*/ 602690 h 602689"/>
                  <a:gd name="connsiteX1" fmla="*/ 636172 w 636172"/>
                  <a:gd name="connsiteY1" fmla="*/ 602690 h 602689"/>
                  <a:gd name="connsiteX2" fmla="*/ 636172 w 636172"/>
                  <a:gd name="connsiteY2" fmla="*/ 502241 h 602689"/>
                  <a:gd name="connsiteX3" fmla="*/ 0 w 636172"/>
                  <a:gd name="connsiteY3" fmla="*/ 502241 h 602689"/>
                  <a:gd name="connsiteX4" fmla="*/ 0 w 636172"/>
                  <a:gd name="connsiteY4" fmla="*/ 602690 h 602689"/>
                  <a:gd name="connsiteX5" fmla="*/ 602690 w 636172"/>
                  <a:gd name="connsiteY5" fmla="*/ 167414 h 602689"/>
                  <a:gd name="connsiteX6" fmla="*/ 33483 w 636172"/>
                  <a:gd name="connsiteY6" fmla="*/ 167414 h 602689"/>
                  <a:gd name="connsiteX7" fmla="*/ 0 w 636172"/>
                  <a:gd name="connsiteY7" fmla="*/ 200897 h 602689"/>
                  <a:gd name="connsiteX8" fmla="*/ 0 w 636172"/>
                  <a:gd name="connsiteY8" fmla="*/ 401793 h 602689"/>
                  <a:gd name="connsiteX9" fmla="*/ 33483 w 636172"/>
                  <a:gd name="connsiteY9" fmla="*/ 435276 h 602689"/>
                  <a:gd name="connsiteX10" fmla="*/ 602690 w 636172"/>
                  <a:gd name="connsiteY10" fmla="*/ 435276 h 602689"/>
                  <a:gd name="connsiteX11" fmla="*/ 636172 w 636172"/>
                  <a:gd name="connsiteY11" fmla="*/ 401793 h 602689"/>
                  <a:gd name="connsiteX12" fmla="*/ 636172 w 636172"/>
                  <a:gd name="connsiteY12" fmla="*/ 200897 h 602689"/>
                  <a:gd name="connsiteX13" fmla="*/ 602690 w 636172"/>
                  <a:gd name="connsiteY13" fmla="*/ 167414 h 602689"/>
                  <a:gd name="connsiteX14" fmla="*/ 0 w 636172"/>
                  <a:gd name="connsiteY14" fmla="*/ 0 h 602689"/>
                  <a:gd name="connsiteX15" fmla="*/ 0 w 636172"/>
                  <a:gd name="connsiteY15" fmla="*/ 100448 h 602689"/>
                  <a:gd name="connsiteX16" fmla="*/ 636172 w 636172"/>
                  <a:gd name="connsiteY16" fmla="*/ 100448 h 602689"/>
                  <a:gd name="connsiteX17" fmla="*/ 636172 w 636172"/>
                  <a:gd name="connsiteY17" fmla="*/ 0 h 602689"/>
                  <a:gd name="connsiteX18" fmla="*/ 0 w 636172"/>
                  <a:gd name="connsiteY18" fmla="*/ 0 h 60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172" h="602689">
                    <a:moveTo>
                      <a:pt x="0" y="602690"/>
                    </a:moveTo>
                    <a:lnTo>
                      <a:pt x="636172" y="602690"/>
                    </a:lnTo>
                    <a:lnTo>
                      <a:pt x="636172" y="502241"/>
                    </a:lnTo>
                    <a:lnTo>
                      <a:pt x="0" y="502241"/>
                    </a:lnTo>
                    <a:lnTo>
                      <a:pt x="0" y="602690"/>
                    </a:lnTo>
                    <a:close/>
                    <a:moveTo>
                      <a:pt x="602690" y="167414"/>
                    </a:moveTo>
                    <a:lnTo>
                      <a:pt x="33483" y="167414"/>
                    </a:lnTo>
                    <a:cubicBezTo>
                      <a:pt x="15067" y="167414"/>
                      <a:pt x="0" y="182481"/>
                      <a:pt x="0" y="200897"/>
                    </a:cubicBezTo>
                    <a:lnTo>
                      <a:pt x="0" y="401793"/>
                    </a:lnTo>
                    <a:cubicBezTo>
                      <a:pt x="0" y="420209"/>
                      <a:pt x="15067" y="435276"/>
                      <a:pt x="33483" y="435276"/>
                    </a:cubicBezTo>
                    <a:lnTo>
                      <a:pt x="602690" y="435276"/>
                    </a:lnTo>
                    <a:cubicBezTo>
                      <a:pt x="621105" y="435276"/>
                      <a:pt x="636172" y="420209"/>
                      <a:pt x="636172" y="401793"/>
                    </a:cubicBezTo>
                    <a:lnTo>
                      <a:pt x="636172" y="200897"/>
                    </a:lnTo>
                    <a:cubicBezTo>
                      <a:pt x="636172" y="182481"/>
                      <a:pt x="621105" y="167414"/>
                      <a:pt x="602690" y="167414"/>
                    </a:cubicBezTo>
                    <a:close/>
                    <a:moveTo>
                      <a:pt x="0" y="0"/>
                    </a:moveTo>
                    <a:lnTo>
                      <a:pt x="0" y="100448"/>
                    </a:lnTo>
                    <a:lnTo>
                      <a:pt x="636172" y="100448"/>
                    </a:lnTo>
                    <a:lnTo>
                      <a:pt x="63617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333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DE4C1667-91D9-42F4-8DBC-CD1E8BD2E759}"/>
                  </a:ext>
                </a:extLst>
              </p:cNvPr>
              <p:cNvSpPr/>
              <p:nvPr/>
            </p:nvSpPr>
            <p:spPr>
              <a:xfrm>
                <a:off x="3622132" y="1072991"/>
                <a:ext cx="87421" cy="141575"/>
              </a:xfrm>
              <a:custGeom>
                <a:avLst/>
                <a:gdLst>
                  <a:gd name="connsiteX0" fmla="*/ 70580 w 70580"/>
                  <a:gd name="connsiteY0" fmla="*/ 13430 h 114300"/>
                  <a:gd name="connsiteX1" fmla="*/ 57150 w 70580"/>
                  <a:gd name="connsiteY1" fmla="*/ 0 h 114300"/>
                  <a:gd name="connsiteX2" fmla="*/ 0 w 70580"/>
                  <a:gd name="connsiteY2" fmla="*/ 57150 h 114300"/>
                  <a:gd name="connsiteX3" fmla="*/ 57150 w 70580"/>
                  <a:gd name="connsiteY3" fmla="*/ 114300 h 114300"/>
                  <a:gd name="connsiteX4" fmla="*/ 70580 w 70580"/>
                  <a:gd name="connsiteY4" fmla="*/ 100870 h 114300"/>
                  <a:gd name="connsiteX5" fmla="*/ 26956 w 70580"/>
                  <a:gd name="connsiteY5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580" h="114300">
                    <a:moveTo>
                      <a:pt x="70580" y="13430"/>
                    </a:moveTo>
                    <a:lnTo>
                      <a:pt x="57150" y="0"/>
                    </a:lnTo>
                    <a:lnTo>
                      <a:pt x="0" y="57150"/>
                    </a:lnTo>
                    <a:lnTo>
                      <a:pt x="57150" y="114300"/>
                    </a:lnTo>
                    <a:lnTo>
                      <a:pt x="70580" y="100870"/>
                    </a:lnTo>
                    <a:lnTo>
                      <a:pt x="26956" y="5715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15164DE8-D5ED-45F0-BF8A-5EF71599654A}"/>
                  </a:ext>
                </a:extLst>
              </p:cNvPr>
              <p:cNvGrpSpPr/>
              <p:nvPr/>
            </p:nvGrpSpPr>
            <p:grpSpPr>
              <a:xfrm>
                <a:off x="3801370" y="831611"/>
                <a:ext cx="766450" cy="435837"/>
                <a:chOff x="3990654" y="798882"/>
                <a:chExt cx="766450" cy="435837"/>
              </a:xfrm>
            </p:grpSpPr>
            <p:sp>
              <p:nvSpPr>
                <p:cNvPr id="252" name="사각형: 둥근 모서리 251">
                  <a:extLst>
                    <a:ext uri="{FF2B5EF4-FFF2-40B4-BE49-F238E27FC236}">
                      <a16:creationId xmlns:a16="http://schemas.microsoft.com/office/drawing/2014/main" id="{4C6D1E76-3925-46C5-8A7E-EACDC1D0CD65}"/>
                    </a:ext>
                  </a:extLst>
                </p:cNvPr>
                <p:cNvSpPr/>
                <p:nvPr/>
              </p:nvSpPr>
              <p:spPr>
                <a:xfrm>
                  <a:off x="3992988" y="980803"/>
                  <a:ext cx="764116" cy="253900"/>
                </a:xfrm>
                <a:prstGeom prst="roundRect">
                  <a:avLst/>
                </a:prstGeom>
                <a:solidFill>
                  <a:srgbClr val="A1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4AECF2AF-17E1-458E-BECC-8643D928F57A}"/>
                    </a:ext>
                  </a:extLst>
                </p:cNvPr>
                <p:cNvSpPr txBox="1"/>
                <p:nvPr/>
              </p:nvSpPr>
              <p:spPr>
                <a:xfrm>
                  <a:off x="3990654" y="980803"/>
                  <a:ext cx="76411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rgbClr val="FBFCFA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10</a:t>
                  </a:r>
                  <a:r>
                    <a:rPr lang="ko-KR" altLang="en-US" sz="1000" dirty="0">
                      <a:solidFill>
                        <a:srgbClr val="FBFCFA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월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D7AB0303-879C-4A15-9223-6E3CD6354A5D}"/>
                    </a:ext>
                  </a:extLst>
                </p:cNvPr>
                <p:cNvSpPr txBox="1"/>
                <p:nvPr/>
              </p:nvSpPr>
              <p:spPr>
                <a:xfrm>
                  <a:off x="3990654" y="798882"/>
                  <a:ext cx="76411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2019</a:t>
                  </a:r>
                  <a:r>
                    <a:rPr lang="ko-KR" altLang="en-US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년</a:t>
                  </a:r>
                </a:p>
              </p:txBody>
            </p:sp>
          </p:grpSp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2D1925C6-F9AC-45D2-B843-A475CBBF124F}"/>
                  </a:ext>
                </a:extLst>
              </p:cNvPr>
              <p:cNvGrpSpPr/>
              <p:nvPr/>
            </p:nvGrpSpPr>
            <p:grpSpPr>
              <a:xfrm>
                <a:off x="3200872" y="1564041"/>
                <a:ext cx="1960580" cy="645595"/>
                <a:chOff x="3394467" y="2423011"/>
                <a:chExt cx="1960580" cy="645595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F6680968-8F73-41C0-97CE-8C0F3195CFC9}"/>
                    </a:ext>
                  </a:extLst>
                </p:cNvPr>
                <p:cNvSpPr/>
                <p:nvPr/>
              </p:nvSpPr>
              <p:spPr>
                <a:xfrm>
                  <a:off x="3990654" y="2876158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AFD91542-C82B-41E8-B8C2-C9E7C0B9B10E}"/>
                    </a:ext>
                  </a:extLst>
                </p:cNvPr>
                <p:cNvSpPr/>
                <p:nvPr/>
              </p:nvSpPr>
              <p:spPr>
                <a:xfrm>
                  <a:off x="4270264" y="2875846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E7858203-F477-49FD-B310-C5B554F74163}"/>
                    </a:ext>
                  </a:extLst>
                </p:cNvPr>
                <p:cNvSpPr/>
                <p:nvPr/>
              </p:nvSpPr>
              <p:spPr>
                <a:xfrm>
                  <a:off x="4579030" y="2875534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308760AA-7DCE-4327-BCA8-79ED305F892E}"/>
                    </a:ext>
                  </a:extLst>
                </p:cNvPr>
                <p:cNvSpPr/>
                <p:nvPr/>
              </p:nvSpPr>
              <p:spPr>
                <a:xfrm>
                  <a:off x="3711480" y="2875222"/>
                  <a:ext cx="192448" cy="192448"/>
                </a:xfrm>
                <a:prstGeom prst="ellipse">
                  <a:avLst/>
                </a:prstGeom>
                <a:solidFill>
                  <a:srgbClr val="FDD059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B8FB6253-53F7-4185-BC19-8B35EA40D2A2}"/>
                    </a:ext>
                  </a:extLst>
                </p:cNvPr>
                <p:cNvSpPr/>
                <p:nvPr/>
              </p:nvSpPr>
              <p:spPr>
                <a:xfrm>
                  <a:off x="3402278" y="2874286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98AAA386-50BA-46B2-9B64-9C49CBD9D602}"/>
                    </a:ext>
                  </a:extLst>
                </p:cNvPr>
                <p:cNvSpPr/>
                <p:nvPr/>
              </p:nvSpPr>
              <p:spPr>
                <a:xfrm>
                  <a:off x="3982843" y="2656580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AD5184B1-9BCA-446F-B0FF-C340E95DCDC2}"/>
                    </a:ext>
                  </a:extLst>
                </p:cNvPr>
                <p:cNvSpPr/>
                <p:nvPr/>
              </p:nvSpPr>
              <p:spPr>
                <a:xfrm>
                  <a:off x="4262453" y="2656268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6ED0367D-69FE-442A-94F8-F9CD906B068E}"/>
                    </a:ext>
                  </a:extLst>
                </p:cNvPr>
                <p:cNvSpPr/>
                <p:nvPr/>
              </p:nvSpPr>
              <p:spPr>
                <a:xfrm>
                  <a:off x="4571219" y="2655956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5728BCCD-F7FF-4567-9846-F6AD94EFA5FA}"/>
                    </a:ext>
                  </a:extLst>
                </p:cNvPr>
                <p:cNvSpPr/>
                <p:nvPr/>
              </p:nvSpPr>
              <p:spPr>
                <a:xfrm>
                  <a:off x="4875178" y="2655644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95E47287-D6C3-4754-95E1-BEFA94BC3EDD}"/>
                    </a:ext>
                  </a:extLst>
                </p:cNvPr>
                <p:cNvSpPr/>
                <p:nvPr/>
              </p:nvSpPr>
              <p:spPr>
                <a:xfrm>
                  <a:off x="5154788" y="2655332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5540F1BB-E0CD-40D0-AB7C-2162A7634070}"/>
                    </a:ext>
                  </a:extLst>
                </p:cNvPr>
                <p:cNvSpPr/>
                <p:nvPr/>
              </p:nvSpPr>
              <p:spPr>
                <a:xfrm>
                  <a:off x="3703669" y="2655644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2C026D5E-E77C-454C-B695-D38A127575B0}"/>
                    </a:ext>
                  </a:extLst>
                </p:cNvPr>
                <p:cNvSpPr/>
                <p:nvPr/>
              </p:nvSpPr>
              <p:spPr>
                <a:xfrm>
                  <a:off x="3394467" y="2654708"/>
                  <a:ext cx="192448" cy="192448"/>
                </a:xfrm>
                <a:prstGeom prst="ellipse">
                  <a:avLst/>
                </a:prstGeom>
                <a:solidFill>
                  <a:srgbClr val="DF5842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>
                  <a:extLst>
                    <a:ext uri="{FF2B5EF4-FFF2-40B4-BE49-F238E27FC236}">
                      <a16:creationId xmlns:a16="http://schemas.microsoft.com/office/drawing/2014/main" id="{6E7ECC28-81E1-4207-A61B-A95D8F5F8B33}"/>
                    </a:ext>
                  </a:extLst>
                </p:cNvPr>
                <p:cNvSpPr/>
                <p:nvPr/>
              </p:nvSpPr>
              <p:spPr>
                <a:xfrm>
                  <a:off x="3990654" y="2424259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518685C-B8A8-4FD5-97C8-45C1E9A188D6}"/>
                    </a:ext>
                  </a:extLst>
                </p:cNvPr>
                <p:cNvSpPr/>
                <p:nvPr/>
              </p:nvSpPr>
              <p:spPr>
                <a:xfrm>
                  <a:off x="4270264" y="2423947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>
                  <a:extLst>
                    <a:ext uri="{FF2B5EF4-FFF2-40B4-BE49-F238E27FC236}">
                      <a16:creationId xmlns:a16="http://schemas.microsoft.com/office/drawing/2014/main" id="{DD05D4DF-F053-44F5-AE7C-A856C0A26484}"/>
                    </a:ext>
                  </a:extLst>
                </p:cNvPr>
                <p:cNvSpPr/>
                <p:nvPr/>
              </p:nvSpPr>
              <p:spPr>
                <a:xfrm>
                  <a:off x="4579030" y="2423635"/>
                  <a:ext cx="192448" cy="192448"/>
                </a:xfrm>
                <a:prstGeom prst="ellipse">
                  <a:avLst/>
                </a:prstGeom>
                <a:solidFill>
                  <a:srgbClr val="A1D7D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>
                  <a:extLst>
                    <a:ext uri="{FF2B5EF4-FFF2-40B4-BE49-F238E27FC236}">
                      <a16:creationId xmlns:a16="http://schemas.microsoft.com/office/drawing/2014/main" id="{04B933F9-B5F9-4A54-A5F3-03A18E696B49}"/>
                    </a:ext>
                  </a:extLst>
                </p:cNvPr>
                <p:cNvSpPr/>
                <p:nvPr/>
              </p:nvSpPr>
              <p:spPr>
                <a:xfrm>
                  <a:off x="4882989" y="2423323"/>
                  <a:ext cx="192448" cy="192448"/>
                </a:xfrm>
                <a:prstGeom prst="ellipse">
                  <a:avLst/>
                </a:prstGeom>
                <a:solidFill>
                  <a:srgbClr val="FDD059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>
                  <a:extLst>
                    <a:ext uri="{FF2B5EF4-FFF2-40B4-BE49-F238E27FC236}">
                      <a16:creationId xmlns:a16="http://schemas.microsoft.com/office/drawing/2014/main" id="{D89A6982-E695-4D7A-B252-68DE71E8F3D5}"/>
                    </a:ext>
                  </a:extLst>
                </p:cNvPr>
                <p:cNvSpPr/>
                <p:nvPr/>
              </p:nvSpPr>
              <p:spPr>
                <a:xfrm>
                  <a:off x="5162599" y="2423011"/>
                  <a:ext cx="192448" cy="192448"/>
                </a:xfrm>
                <a:prstGeom prst="ellipse">
                  <a:avLst/>
                </a:prstGeom>
                <a:solidFill>
                  <a:srgbClr val="DF5842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5F106820-D641-403B-8033-AF95D134A95C}"/>
                  </a:ext>
                </a:extLst>
              </p:cNvPr>
              <p:cNvGrpSpPr/>
              <p:nvPr/>
            </p:nvGrpSpPr>
            <p:grpSpPr>
              <a:xfrm>
                <a:off x="3089650" y="1317054"/>
                <a:ext cx="2183025" cy="1351725"/>
                <a:chOff x="3283533" y="1699796"/>
                <a:chExt cx="2183025" cy="1351725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F3689767-E182-4F16-8131-99606DA22087}"/>
                    </a:ext>
                  </a:extLst>
                </p:cNvPr>
                <p:cNvSpPr txBox="1"/>
                <p:nvPr/>
              </p:nvSpPr>
              <p:spPr>
                <a:xfrm>
                  <a:off x="3324179" y="1699796"/>
                  <a:ext cx="206599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ko-KR" altLang="en-US" sz="900" dirty="0">
                      <a:solidFill>
                        <a:srgbClr val="DF5842"/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일</a:t>
                  </a:r>
                  <a:r>
                    <a:rPr lang="ko-KR" altLang="en-US" sz="900" dirty="0"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월 화 수 목 금 </a:t>
                  </a:r>
                  <a:r>
                    <a:rPr lang="ko-KR" altLang="en-US" sz="900" dirty="0">
                      <a:solidFill>
                        <a:srgbClr val="A1D7D7"/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토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A4993EF2-CAB8-445F-9189-90D71943199E}"/>
                    </a:ext>
                  </a:extLst>
                </p:cNvPr>
                <p:cNvSpPr txBox="1"/>
                <p:nvPr/>
              </p:nvSpPr>
              <p:spPr>
                <a:xfrm>
                  <a:off x="3283533" y="2379292"/>
                  <a:ext cx="218302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13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14  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15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16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17      18     19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2704784F-746C-4822-B667-5637151C3146}"/>
                    </a:ext>
                  </a:extLst>
                </p:cNvPr>
                <p:cNvSpPr txBox="1"/>
                <p:nvPr/>
              </p:nvSpPr>
              <p:spPr>
                <a:xfrm>
                  <a:off x="3283533" y="2599990"/>
                  <a:ext cx="218302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20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21  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22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23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24      25     26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009278AF-8FC9-4435-B2C5-7EFBC8A3CAA4}"/>
                    </a:ext>
                  </a:extLst>
                </p:cNvPr>
                <p:cNvSpPr txBox="1"/>
                <p:nvPr/>
              </p:nvSpPr>
              <p:spPr>
                <a:xfrm>
                  <a:off x="3283533" y="2820689"/>
                  <a:ext cx="218302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27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28  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29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30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31       </a:t>
                  </a:r>
                  <a:r>
                    <a:rPr lang="en-US" altLang="ko-KR" sz="900" dirty="0">
                      <a:solidFill>
                        <a:schemeClr val="bg2">
                          <a:lumMod val="90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1        2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5574456-85DB-4523-99D3-0C9F55B626FA}"/>
                    </a:ext>
                  </a:extLst>
                </p:cNvPr>
                <p:cNvSpPr txBox="1"/>
                <p:nvPr/>
              </p:nvSpPr>
              <p:spPr>
                <a:xfrm>
                  <a:off x="3283533" y="1937896"/>
                  <a:ext cx="218302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2">
                          <a:lumMod val="90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29 </a:t>
                  </a:r>
                  <a:r>
                    <a:rPr lang="ko-KR" altLang="en-US" sz="900" dirty="0">
                      <a:solidFill>
                        <a:schemeClr val="bg2">
                          <a:lumMod val="90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90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30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1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2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3       4       5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09E355CE-74FC-4065-8F67-5FB3CF63FC83}"/>
                    </a:ext>
                  </a:extLst>
                </p:cNvPr>
                <p:cNvSpPr txBox="1"/>
                <p:nvPr/>
              </p:nvSpPr>
              <p:spPr>
                <a:xfrm>
                  <a:off x="3283533" y="2158594"/>
                  <a:ext cx="218302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6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7   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8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9</a:t>
                  </a:r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      </a:t>
                  </a:r>
                  <a:r>
                    <a:rPr lang="en-US" altLang="ko-KR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10      11     12</a:t>
                  </a:r>
                </a:p>
              </p:txBody>
            </p:sp>
          </p:grp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2231D605-D7D1-4AD4-B896-08AF449B9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3778" y="4304906"/>
                <a:ext cx="492360" cy="0"/>
              </a:xfrm>
              <a:prstGeom prst="line">
                <a:avLst/>
              </a:prstGeom>
              <a:ln w="190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21A846E-075A-4500-A994-BB7510B3E76A}"/>
                  </a:ext>
                </a:extLst>
              </p:cNvPr>
              <p:cNvGrpSpPr/>
              <p:nvPr/>
            </p:nvGrpSpPr>
            <p:grpSpPr>
              <a:xfrm>
                <a:off x="2961672" y="1035416"/>
                <a:ext cx="2382321" cy="2908461"/>
                <a:chOff x="5678618" y="496621"/>
                <a:chExt cx="2382321" cy="290846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9E25154D-50AC-4746-8E11-291BE7465057}"/>
                    </a:ext>
                  </a:extLst>
                </p:cNvPr>
                <p:cNvSpPr/>
                <p:nvPr/>
              </p:nvSpPr>
              <p:spPr>
                <a:xfrm>
                  <a:off x="5744310" y="2196164"/>
                  <a:ext cx="2316629" cy="1208918"/>
                </a:xfrm>
                <a:prstGeom prst="rect">
                  <a:avLst/>
                </a:prstGeom>
                <a:solidFill>
                  <a:srgbClr val="ED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53341D7-B07F-4C6E-BAA1-6A9FCF72FE87}"/>
                    </a:ext>
                  </a:extLst>
                </p:cNvPr>
                <p:cNvSpPr txBox="1"/>
                <p:nvPr/>
              </p:nvSpPr>
              <p:spPr>
                <a:xfrm>
                  <a:off x="5859980" y="2466234"/>
                  <a:ext cx="94376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아침 운동하기</a:t>
                  </a: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E5979DDC-0E69-451C-AD6F-8A9D87B1A36E}"/>
                    </a:ext>
                  </a:extLst>
                </p:cNvPr>
                <p:cNvSpPr txBox="1"/>
                <p:nvPr/>
              </p:nvSpPr>
              <p:spPr>
                <a:xfrm>
                  <a:off x="5859980" y="2912796"/>
                  <a:ext cx="90086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목표 미 인증</a:t>
                  </a:r>
                  <a:endPara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2E2E4EF7-2A8F-4AC2-95A3-B662842B6928}"/>
                    </a:ext>
                  </a:extLst>
                </p:cNvPr>
                <p:cNvSpPr/>
                <p:nvPr/>
              </p:nvSpPr>
              <p:spPr>
                <a:xfrm>
                  <a:off x="5825673" y="2264013"/>
                  <a:ext cx="152702" cy="152702"/>
                </a:xfrm>
                <a:prstGeom prst="ellipse">
                  <a:avLst/>
                </a:prstGeom>
                <a:solidFill>
                  <a:srgbClr val="DF5842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95CA0B6-4107-47F3-93DB-B06555BDCE24}"/>
                    </a:ext>
                  </a:extLst>
                </p:cNvPr>
                <p:cNvSpPr txBox="1"/>
                <p:nvPr/>
              </p:nvSpPr>
              <p:spPr>
                <a:xfrm>
                  <a:off x="5895961" y="2240336"/>
                  <a:ext cx="87820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10</a:t>
                  </a:r>
                  <a:r>
                    <a:rPr lang="ko-KR" altLang="en-US" sz="7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월  </a:t>
                  </a:r>
                  <a:r>
                    <a:rPr lang="en-US" altLang="ko-KR" sz="7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6</a:t>
                  </a:r>
                  <a:r>
                    <a:rPr lang="ko-KR" altLang="en-US" sz="7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일 일요일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91578465-D49A-458A-8DD9-DD176F0F7D12}"/>
                    </a:ext>
                  </a:extLst>
                </p:cNvPr>
                <p:cNvSpPr txBox="1"/>
                <p:nvPr/>
              </p:nvSpPr>
              <p:spPr>
                <a:xfrm>
                  <a:off x="5859980" y="2689515"/>
                  <a:ext cx="20524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9:30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실패  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10:30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기상 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(-6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포인트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)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0DC993E3-B517-4324-8B0F-54B2EF563981}"/>
                    </a:ext>
                  </a:extLst>
                </p:cNvPr>
                <p:cNvSpPr txBox="1"/>
                <p:nvPr/>
              </p:nvSpPr>
              <p:spPr>
                <a:xfrm>
                  <a:off x="5859980" y="3136076"/>
                  <a:ext cx="21204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목표 변경 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“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등교 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10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분 전 책 읽기</a:t>
                  </a:r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”</a:t>
                  </a:r>
                </a:p>
              </p:txBody>
            </p:sp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A077F1B4-B47B-4EAD-903C-7277A40BA809}"/>
                    </a:ext>
                  </a:extLst>
                </p:cNvPr>
                <p:cNvSpPr txBox="1"/>
                <p:nvPr/>
              </p:nvSpPr>
              <p:spPr>
                <a:xfrm>
                  <a:off x="5678618" y="496621"/>
                  <a:ext cx="48093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오늘로</a:t>
                  </a:r>
                </a:p>
              </p:txBody>
            </p: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A76033B0-85FF-48EC-98C0-861F4C03A6D3}"/>
                  </a:ext>
                </a:extLst>
              </p:cNvPr>
              <p:cNvSpPr txBox="1"/>
              <p:nvPr/>
            </p:nvSpPr>
            <p:spPr>
              <a:xfrm>
                <a:off x="4619808" y="1059954"/>
                <a:ext cx="4634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54%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CA840C-E0BB-48EA-9A4F-039989283BC3}"/>
                  </a:ext>
                </a:extLst>
              </p:cNvPr>
              <p:cNvSpPr/>
              <p:nvPr/>
            </p:nvSpPr>
            <p:spPr>
              <a:xfrm>
                <a:off x="3027364" y="3933734"/>
                <a:ext cx="2309791" cy="375350"/>
              </a:xfrm>
              <a:prstGeom prst="rect">
                <a:avLst/>
              </a:prstGeom>
              <a:solidFill>
                <a:srgbClr val="FBFC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340F1AFA-5612-4BC7-89E7-4D5A4D95F80A}"/>
                  </a:ext>
                </a:extLst>
              </p:cNvPr>
              <p:cNvSpPr txBox="1"/>
              <p:nvPr/>
            </p:nvSpPr>
            <p:spPr>
              <a:xfrm>
                <a:off x="3414125" y="3951732"/>
                <a:ext cx="1902225" cy="35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속쓰림은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이제 그만</a:t>
                </a:r>
                <a:r>
                  <a:rPr lang="en-US" altLang="ko-KR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!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간단하고 맛있는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아침엔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 err="1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쥬스</a:t>
                </a:r>
                <a:endPara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매일 아침마다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문 앞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으로 배달</a:t>
                </a:r>
                <a:endPara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280" name="그림 279" descr="실외, 음식, 음료, 테이블이(가) 표시된 사진&#10;&#10;자동 생성된 설명">
                <a:extLst>
                  <a:ext uri="{FF2B5EF4-FFF2-40B4-BE49-F238E27FC236}">
                    <a16:creationId xmlns:a16="http://schemas.microsoft.com/office/drawing/2014/main" id="{B4DC3452-1ABC-442D-9160-904E696926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59" r="32792"/>
              <a:stretch/>
            </p:blipFill>
            <p:spPr>
              <a:xfrm>
                <a:off x="3026929" y="3944533"/>
                <a:ext cx="366392" cy="372023"/>
              </a:xfrm>
              <a:prstGeom prst="rect">
                <a:avLst/>
              </a:prstGeom>
            </p:spPr>
          </p:pic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3FEB5C49-5823-4CD6-A0E1-2600F0620B6E}"/>
                  </a:ext>
                </a:extLst>
              </p:cNvPr>
              <p:cNvSpPr txBox="1"/>
              <p:nvPr/>
            </p:nvSpPr>
            <p:spPr>
              <a:xfrm>
                <a:off x="4777807" y="4121867"/>
                <a:ext cx="5914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AD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BF812713-E3E3-4BCF-92AB-E2C345A4B55C}"/>
                </a:ext>
              </a:extLst>
            </p:cNvPr>
            <p:cNvCxnSpPr>
              <a:cxnSpLocks/>
            </p:cNvCxnSpPr>
            <p:nvPr/>
          </p:nvCxnSpPr>
          <p:spPr>
            <a:xfrm>
              <a:off x="3617854" y="4321566"/>
              <a:ext cx="492360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6A6B3CFA-447E-4A1E-87BD-2EAB1C86FD33}"/>
                </a:ext>
              </a:extLst>
            </p:cNvPr>
            <p:cNvSpPr/>
            <p:nvPr/>
          </p:nvSpPr>
          <p:spPr>
            <a:xfrm>
              <a:off x="3118658" y="864309"/>
              <a:ext cx="180050" cy="200055"/>
            </a:xfrm>
            <a:custGeom>
              <a:avLst/>
              <a:gdLst>
                <a:gd name="connsiteX0" fmla="*/ 296035 w 333039"/>
                <a:gd name="connsiteY0" fmla="*/ 37004 h 370043"/>
                <a:gd name="connsiteX1" fmla="*/ 277533 w 333039"/>
                <a:gd name="connsiteY1" fmla="*/ 37004 h 370043"/>
                <a:gd name="connsiteX2" fmla="*/ 277533 w 333039"/>
                <a:gd name="connsiteY2" fmla="*/ 0 h 370043"/>
                <a:gd name="connsiteX3" fmla="*/ 240528 w 333039"/>
                <a:gd name="connsiteY3" fmla="*/ 0 h 370043"/>
                <a:gd name="connsiteX4" fmla="*/ 240528 w 333039"/>
                <a:gd name="connsiteY4" fmla="*/ 37004 h 370043"/>
                <a:gd name="connsiteX5" fmla="*/ 92511 w 333039"/>
                <a:gd name="connsiteY5" fmla="*/ 37004 h 370043"/>
                <a:gd name="connsiteX6" fmla="*/ 92511 w 333039"/>
                <a:gd name="connsiteY6" fmla="*/ 0 h 370043"/>
                <a:gd name="connsiteX7" fmla="*/ 55507 w 333039"/>
                <a:gd name="connsiteY7" fmla="*/ 0 h 370043"/>
                <a:gd name="connsiteX8" fmla="*/ 55507 w 333039"/>
                <a:gd name="connsiteY8" fmla="*/ 37004 h 370043"/>
                <a:gd name="connsiteX9" fmla="*/ 37004 w 333039"/>
                <a:gd name="connsiteY9" fmla="*/ 37004 h 370043"/>
                <a:gd name="connsiteX10" fmla="*/ 185 w 333039"/>
                <a:gd name="connsiteY10" fmla="*/ 74009 h 370043"/>
                <a:gd name="connsiteX11" fmla="*/ 0 w 333039"/>
                <a:gd name="connsiteY11" fmla="*/ 333039 h 370043"/>
                <a:gd name="connsiteX12" fmla="*/ 37004 w 333039"/>
                <a:gd name="connsiteY12" fmla="*/ 370043 h 370043"/>
                <a:gd name="connsiteX13" fmla="*/ 296035 w 333039"/>
                <a:gd name="connsiteY13" fmla="*/ 370043 h 370043"/>
                <a:gd name="connsiteX14" fmla="*/ 333039 w 333039"/>
                <a:gd name="connsiteY14" fmla="*/ 333039 h 370043"/>
                <a:gd name="connsiteX15" fmla="*/ 333039 w 333039"/>
                <a:gd name="connsiteY15" fmla="*/ 74009 h 370043"/>
                <a:gd name="connsiteX16" fmla="*/ 296035 w 333039"/>
                <a:gd name="connsiteY16" fmla="*/ 37004 h 370043"/>
                <a:gd name="connsiteX17" fmla="*/ 296035 w 333039"/>
                <a:gd name="connsiteY17" fmla="*/ 333039 h 370043"/>
                <a:gd name="connsiteX18" fmla="*/ 37004 w 333039"/>
                <a:gd name="connsiteY18" fmla="*/ 333039 h 370043"/>
                <a:gd name="connsiteX19" fmla="*/ 37004 w 333039"/>
                <a:gd name="connsiteY19" fmla="*/ 129515 h 370043"/>
                <a:gd name="connsiteX20" fmla="*/ 296035 w 333039"/>
                <a:gd name="connsiteY20" fmla="*/ 129515 h 370043"/>
                <a:gd name="connsiteX21" fmla="*/ 296035 w 333039"/>
                <a:gd name="connsiteY21" fmla="*/ 333039 h 370043"/>
                <a:gd name="connsiteX22" fmla="*/ 74009 w 333039"/>
                <a:gd name="connsiteY22" fmla="*/ 166520 h 370043"/>
                <a:gd name="connsiteX23" fmla="*/ 166520 w 333039"/>
                <a:gd name="connsiteY23" fmla="*/ 166520 h 370043"/>
                <a:gd name="connsiteX24" fmla="*/ 166520 w 333039"/>
                <a:gd name="connsiteY24" fmla="*/ 259030 h 370043"/>
                <a:gd name="connsiteX25" fmla="*/ 74009 w 333039"/>
                <a:gd name="connsiteY25" fmla="*/ 259030 h 3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3039" h="370043">
                  <a:moveTo>
                    <a:pt x="296035" y="37004"/>
                  </a:moveTo>
                  <a:lnTo>
                    <a:pt x="277533" y="37004"/>
                  </a:lnTo>
                  <a:lnTo>
                    <a:pt x="277533" y="0"/>
                  </a:lnTo>
                  <a:lnTo>
                    <a:pt x="240528" y="0"/>
                  </a:lnTo>
                  <a:lnTo>
                    <a:pt x="240528" y="37004"/>
                  </a:lnTo>
                  <a:lnTo>
                    <a:pt x="92511" y="37004"/>
                  </a:lnTo>
                  <a:lnTo>
                    <a:pt x="92511" y="0"/>
                  </a:lnTo>
                  <a:lnTo>
                    <a:pt x="55507" y="0"/>
                  </a:lnTo>
                  <a:lnTo>
                    <a:pt x="55507" y="37004"/>
                  </a:lnTo>
                  <a:lnTo>
                    <a:pt x="37004" y="37004"/>
                  </a:lnTo>
                  <a:cubicBezTo>
                    <a:pt x="16467" y="37004"/>
                    <a:pt x="185" y="53656"/>
                    <a:pt x="185" y="74009"/>
                  </a:cubicBezTo>
                  <a:lnTo>
                    <a:pt x="0" y="333039"/>
                  </a:lnTo>
                  <a:cubicBezTo>
                    <a:pt x="0" y="353391"/>
                    <a:pt x="16467" y="370043"/>
                    <a:pt x="37004" y="370043"/>
                  </a:cubicBezTo>
                  <a:lnTo>
                    <a:pt x="296035" y="370043"/>
                  </a:lnTo>
                  <a:cubicBezTo>
                    <a:pt x="316387" y="370043"/>
                    <a:pt x="333039" y="353391"/>
                    <a:pt x="333039" y="333039"/>
                  </a:cubicBezTo>
                  <a:lnTo>
                    <a:pt x="333039" y="74009"/>
                  </a:lnTo>
                  <a:cubicBezTo>
                    <a:pt x="333039" y="53656"/>
                    <a:pt x="316387" y="37004"/>
                    <a:pt x="296035" y="37004"/>
                  </a:cubicBezTo>
                  <a:close/>
                  <a:moveTo>
                    <a:pt x="296035" y="333039"/>
                  </a:moveTo>
                  <a:lnTo>
                    <a:pt x="37004" y="333039"/>
                  </a:lnTo>
                  <a:lnTo>
                    <a:pt x="37004" y="129515"/>
                  </a:lnTo>
                  <a:lnTo>
                    <a:pt x="296035" y="129515"/>
                  </a:lnTo>
                  <a:lnTo>
                    <a:pt x="296035" y="333039"/>
                  </a:lnTo>
                  <a:close/>
                  <a:moveTo>
                    <a:pt x="74009" y="166520"/>
                  </a:moveTo>
                  <a:lnTo>
                    <a:pt x="166520" y="166520"/>
                  </a:lnTo>
                  <a:lnTo>
                    <a:pt x="166520" y="259030"/>
                  </a:lnTo>
                  <a:lnTo>
                    <a:pt x="74009" y="259030"/>
                  </a:lnTo>
                  <a:close/>
                </a:path>
              </a:pathLst>
            </a:custGeom>
            <a:solidFill>
              <a:srgbClr val="606060"/>
            </a:solidFill>
            <a:ln w="182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04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11966B1-BA75-42CC-BB90-C62BE31730C1}"/>
              </a:ext>
            </a:extLst>
          </p:cNvPr>
          <p:cNvGrpSpPr/>
          <p:nvPr/>
        </p:nvGrpSpPr>
        <p:grpSpPr>
          <a:xfrm>
            <a:off x="3405606" y="117770"/>
            <a:ext cx="2367747" cy="4602339"/>
            <a:chOff x="3405606" y="117770"/>
            <a:chExt cx="2367747" cy="4602339"/>
          </a:xfrm>
        </p:grpSpPr>
        <p:grpSp>
          <p:nvGrpSpPr>
            <p:cNvPr id="481" name="그룹 480">
              <a:extLst>
                <a:ext uri="{FF2B5EF4-FFF2-40B4-BE49-F238E27FC236}">
                  <a16:creationId xmlns:a16="http://schemas.microsoft.com/office/drawing/2014/main" id="{188473D2-30EC-41C6-91FE-E6407BF259C7}"/>
                </a:ext>
              </a:extLst>
            </p:cNvPr>
            <p:cNvGrpSpPr/>
            <p:nvPr/>
          </p:nvGrpSpPr>
          <p:grpSpPr>
            <a:xfrm>
              <a:off x="3412989" y="117770"/>
              <a:ext cx="2334664" cy="4602339"/>
              <a:chOff x="3406763" y="300664"/>
              <a:chExt cx="2334664" cy="4602339"/>
            </a:xfrm>
          </p:grpSpPr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AF47E9C9-326E-4036-820F-B0BBB417C8C7}"/>
                  </a:ext>
                </a:extLst>
              </p:cNvPr>
              <p:cNvSpPr/>
              <p:nvPr/>
            </p:nvSpPr>
            <p:spPr>
              <a:xfrm>
                <a:off x="3406763" y="442237"/>
                <a:ext cx="2330473" cy="4259025"/>
              </a:xfrm>
              <a:prstGeom prst="rect">
                <a:avLst/>
              </a:prstGeom>
              <a:solidFill>
                <a:srgbClr val="FBFC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DDBDCCC5-8280-4555-B311-782211E82F64}"/>
                  </a:ext>
                </a:extLst>
              </p:cNvPr>
              <p:cNvSpPr txBox="1"/>
              <p:nvPr/>
            </p:nvSpPr>
            <p:spPr>
              <a:xfrm>
                <a:off x="4855237" y="1171508"/>
                <a:ext cx="5883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이용권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484" name="그림 483">
                <a:extLst>
                  <a:ext uri="{FF2B5EF4-FFF2-40B4-BE49-F238E27FC236}">
                    <a16:creationId xmlns:a16="http://schemas.microsoft.com/office/drawing/2014/main" id="{006C69B3-E42A-40F3-8488-03DC66DD9A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4" t="93741"/>
              <a:stretch/>
            </p:blipFill>
            <p:spPr>
              <a:xfrm>
                <a:off x="3414142" y="4644697"/>
                <a:ext cx="2324101" cy="258306"/>
              </a:xfrm>
              <a:prstGeom prst="rect">
                <a:avLst/>
              </a:prstGeom>
            </p:spPr>
          </p:pic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7726996C-2FCA-4AE3-8A3D-AF165317D5DD}"/>
                  </a:ext>
                </a:extLst>
              </p:cNvPr>
              <p:cNvSpPr/>
              <p:nvPr/>
            </p:nvSpPr>
            <p:spPr>
              <a:xfrm>
                <a:off x="3414139" y="791886"/>
                <a:ext cx="2324101" cy="334744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6" name="그래픽 56">
                <a:extLst>
                  <a:ext uri="{FF2B5EF4-FFF2-40B4-BE49-F238E27FC236}">
                    <a16:creationId xmlns:a16="http://schemas.microsoft.com/office/drawing/2014/main" id="{20B35047-7A08-4CC3-A284-C7434A4E930A}"/>
                  </a:ext>
                </a:extLst>
              </p:cNvPr>
              <p:cNvGrpSpPr>
                <a:grpSpLocks/>
              </p:cNvGrpSpPr>
              <p:nvPr/>
            </p:nvGrpSpPr>
            <p:grpSpPr>
              <a:xfrm rot="5400000">
                <a:off x="5507895" y="514506"/>
                <a:ext cx="215727" cy="215727"/>
                <a:chOff x="6892292" y="1535338"/>
                <a:chExt cx="689286" cy="689286"/>
              </a:xfrm>
            </p:grpSpPr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02BC0C-8DD1-4C0E-8BE3-8504CA151198}"/>
                    </a:ext>
                  </a:extLst>
                </p:cNvPr>
                <p:cNvSpPr/>
                <p:nvPr/>
              </p:nvSpPr>
              <p:spPr>
                <a:xfrm>
                  <a:off x="6892292" y="1535338"/>
                  <a:ext cx="689286" cy="689286"/>
                </a:xfrm>
                <a:custGeom>
                  <a:avLst/>
                  <a:gdLst>
                    <a:gd name="connsiteX0" fmla="*/ 0 w 689286"/>
                    <a:gd name="connsiteY0" fmla="*/ 0 h 689286"/>
                    <a:gd name="connsiteX1" fmla="*/ 689286 w 689286"/>
                    <a:gd name="connsiteY1" fmla="*/ 0 h 689286"/>
                    <a:gd name="connsiteX2" fmla="*/ 689286 w 689286"/>
                    <a:gd name="connsiteY2" fmla="*/ 689286 h 689286"/>
                    <a:gd name="connsiteX3" fmla="*/ 0 w 689286"/>
                    <a:gd name="connsiteY3" fmla="*/ 689286 h 68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9286" h="689286">
                      <a:moveTo>
                        <a:pt x="0" y="0"/>
                      </a:moveTo>
                      <a:lnTo>
                        <a:pt x="689286" y="0"/>
                      </a:lnTo>
                      <a:lnTo>
                        <a:pt x="689286" y="689286"/>
                      </a:lnTo>
                      <a:lnTo>
                        <a:pt x="0" y="689286"/>
                      </a:lnTo>
                      <a:close/>
                    </a:path>
                  </a:pathLst>
                </a:custGeom>
                <a:noFill/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7A567F3F-DEC9-4BE6-9489-B6390B5A4448}"/>
                    </a:ext>
                  </a:extLst>
                </p:cNvPr>
                <p:cNvSpPr/>
                <p:nvPr/>
              </p:nvSpPr>
              <p:spPr>
                <a:xfrm>
                  <a:off x="7007173" y="1822540"/>
                  <a:ext cx="459524" cy="114881"/>
                </a:xfrm>
                <a:custGeom>
                  <a:avLst/>
                  <a:gdLst>
                    <a:gd name="connsiteX0" fmla="*/ 57441 w 459524"/>
                    <a:gd name="connsiteY0" fmla="*/ 0 h 114881"/>
                    <a:gd name="connsiteX1" fmla="*/ 0 w 459524"/>
                    <a:gd name="connsiteY1" fmla="*/ 57441 h 114881"/>
                    <a:gd name="connsiteX2" fmla="*/ 57441 w 459524"/>
                    <a:gd name="connsiteY2" fmla="*/ 114881 h 114881"/>
                    <a:gd name="connsiteX3" fmla="*/ 114881 w 459524"/>
                    <a:gd name="connsiteY3" fmla="*/ 57441 h 114881"/>
                    <a:gd name="connsiteX4" fmla="*/ 57441 w 459524"/>
                    <a:gd name="connsiteY4" fmla="*/ 0 h 114881"/>
                    <a:gd name="connsiteX5" fmla="*/ 402084 w 459524"/>
                    <a:gd name="connsiteY5" fmla="*/ 0 h 114881"/>
                    <a:gd name="connsiteX6" fmla="*/ 344643 w 459524"/>
                    <a:gd name="connsiteY6" fmla="*/ 57441 h 114881"/>
                    <a:gd name="connsiteX7" fmla="*/ 402084 w 459524"/>
                    <a:gd name="connsiteY7" fmla="*/ 114881 h 114881"/>
                    <a:gd name="connsiteX8" fmla="*/ 459524 w 459524"/>
                    <a:gd name="connsiteY8" fmla="*/ 57441 h 114881"/>
                    <a:gd name="connsiteX9" fmla="*/ 402084 w 459524"/>
                    <a:gd name="connsiteY9" fmla="*/ 0 h 114881"/>
                    <a:gd name="connsiteX10" fmla="*/ 229762 w 459524"/>
                    <a:gd name="connsiteY10" fmla="*/ 0 h 114881"/>
                    <a:gd name="connsiteX11" fmla="*/ 172322 w 459524"/>
                    <a:gd name="connsiteY11" fmla="*/ 57441 h 114881"/>
                    <a:gd name="connsiteX12" fmla="*/ 229762 w 459524"/>
                    <a:gd name="connsiteY12" fmla="*/ 114881 h 114881"/>
                    <a:gd name="connsiteX13" fmla="*/ 287203 w 459524"/>
                    <a:gd name="connsiteY13" fmla="*/ 57441 h 114881"/>
                    <a:gd name="connsiteX14" fmla="*/ 229762 w 459524"/>
                    <a:gd name="connsiteY14" fmla="*/ 0 h 11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524" h="114881">
                      <a:moveTo>
                        <a:pt x="57441" y="0"/>
                      </a:moveTo>
                      <a:cubicBezTo>
                        <a:pt x="25848" y="0"/>
                        <a:pt x="0" y="25848"/>
                        <a:pt x="0" y="57441"/>
                      </a:cubicBezTo>
                      <a:cubicBezTo>
                        <a:pt x="0" y="89033"/>
                        <a:pt x="25848" y="114881"/>
                        <a:pt x="57441" y="114881"/>
                      </a:cubicBezTo>
                      <a:cubicBezTo>
                        <a:pt x="89033" y="114881"/>
                        <a:pt x="114881" y="89033"/>
                        <a:pt x="114881" y="57441"/>
                      </a:cubicBezTo>
                      <a:cubicBezTo>
                        <a:pt x="114881" y="25848"/>
                        <a:pt x="89033" y="0"/>
                        <a:pt x="57441" y="0"/>
                      </a:cubicBezTo>
                      <a:close/>
                      <a:moveTo>
                        <a:pt x="402084" y="0"/>
                      </a:moveTo>
                      <a:cubicBezTo>
                        <a:pt x="370491" y="0"/>
                        <a:pt x="344643" y="25848"/>
                        <a:pt x="344643" y="57441"/>
                      </a:cubicBezTo>
                      <a:cubicBezTo>
                        <a:pt x="344643" y="89033"/>
                        <a:pt x="370491" y="114881"/>
                        <a:pt x="402084" y="114881"/>
                      </a:cubicBezTo>
                      <a:cubicBezTo>
                        <a:pt x="433676" y="114881"/>
                        <a:pt x="459524" y="89033"/>
                        <a:pt x="459524" y="57441"/>
                      </a:cubicBezTo>
                      <a:cubicBezTo>
                        <a:pt x="459524" y="25848"/>
                        <a:pt x="433676" y="0"/>
                        <a:pt x="402084" y="0"/>
                      </a:cubicBezTo>
                      <a:close/>
                      <a:moveTo>
                        <a:pt x="229762" y="0"/>
                      </a:moveTo>
                      <a:cubicBezTo>
                        <a:pt x="198170" y="0"/>
                        <a:pt x="172322" y="25848"/>
                        <a:pt x="172322" y="57441"/>
                      </a:cubicBezTo>
                      <a:cubicBezTo>
                        <a:pt x="172322" y="89033"/>
                        <a:pt x="198170" y="114881"/>
                        <a:pt x="229762" y="114881"/>
                      </a:cubicBezTo>
                      <a:cubicBezTo>
                        <a:pt x="261354" y="114881"/>
                        <a:pt x="287203" y="89033"/>
                        <a:pt x="287203" y="57441"/>
                      </a:cubicBezTo>
                      <a:cubicBezTo>
                        <a:pt x="287203" y="25848"/>
                        <a:pt x="261354" y="0"/>
                        <a:pt x="229762" y="0"/>
                      </a:cubicBezTo>
                      <a:close/>
                    </a:path>
                  </a:pathLst>
                </a:custGeom>
                <a:solidFill>
                  <a:srgbClr val="606060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F55C6709-3C4B-4622-8782-B77C8266B213}"/>
                  </a:ext>
                </a:extLst>
              </p:cNvPr>
              <p:cNvSpPr/>
              <p:nvPr/>
            </p:nvSpPr>
            <p:spPr>
              <a:xfrm>
                <a:off x="3424798" y="4265597"/>
                <a:ext cx="2316629" cy="378815"/>
              </a:xfrm>
              <a:prstGeom prst="rect">
                <a:avLst/>
              </a:prstGeom>
              <a:solidFill>
                <a:srgbClr val="ED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2D7BDA54-A952-426D-895E-FD8DEAEC8ECB}"/>
                  </a:ext>
                </a:extLst>
              </p:cNvPr>
              <p:cNvSpPr txBox="1"/>
              <p:nvPr/>
            </p:nvSpPr>
            <p:spPr>
              <a:xfrm>
                <a:off x="4090346" y="496851"/>
                <a:ext cx="9674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첫걸음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2EE07946-23FA-4EFC-8C2B-EC403D33AED7}"/>
                  </a:ext>
                </a:extLst>
              </p:cNvPr>
              <p:cNvSpPr/>
              <p:nvPr/>
            </p:nvSpPr>
            <p:spPr>
              <a:xfrm>
                <a:off x="3408214" y="433141"/>
                <a:ext cx="373640" cy="37364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90" name="그룹 489">
                <a:extLst>
                  <a:ext uri="{FF2B5EF4-FFF2-40B4-BE49-F238E27FC236}">
                    <a16:creationId xmlns:a16="http://schemas.microsoft.com/office/drawing/2014/main" id="{80B620C4-9CE4-4D5D-9C9A-25C9EB25478E}"/>
                  </a:ext>
                </a:extLst>
              </p:cNvPr>
              <p:cNvGrpSpPr/>
              <p:nvPr/>
            </p:nvGrpSpPr>
            <p:grpSpPr>
              <a:xfrm>
                <a:off x="3406763" y="300664"/>
                <a:ext cx="2330473" cy="141575"/>
                <a:chOff x="2732190" y="304041"/>
                <a:chExt cx="2330473" cy="141575"/>
              </a:xfrm>
            </p:grpSpPr>
            <p:pic>
              <p:nvPicPr>
                <p:cNvPr id="499" name="그림 498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80654FE3-4674-4FC3-9DD5-98CA117B1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6583"/>
                <a:stretch/>
              </p:blipFill>
              <p:spPr>
                <a:xfrm>
                  <a:off x="2732190" y="304041"/>
                  <a:ext cx="2330473" cy="141575"/>
                </a:xfrm>
                <a:prstGeom prst="rect">
                  <a:avLst/>
                </a:prstGeom>
              </p:spPr>
            </p:pic>
            <p:pic>
              <p:nvPicPr>
                <p:cNvPr id="500" name="그림 499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CFB27873-F841-4751-9217-5D33E8DBA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74" r="46908" b="96583"/>
                <a:stretch/>
              </p:blipFill>
              <p:spPr>
                <a:xfrm>
                  <a:off x="2902394" y="308386"/>
                  <a:ext cx="1191575" cy="132883"/>
                </a:xfrm>
                <a:prstGeom prst="rect">
                  <a:avLst/>
                </a:prstGeom>
              </p:spPr>
            </p:pic>
          </p:grpSp>
          <p:cxnSp>
            <p:nvCxnSpPr>
              <p:cNvPr id="491" name="직선 연결선 490">
                <a:extLst>
                  <a:ext uri="{FF2B5EF4-FFF2-40B4-BE49-F238E27FC236}">
                    <a16:creationId xmlns:a16="http://schemas.microsoft.com/office/drawing/2014/main" id="{4E664551-BD91-4872-A56B-E100A0D34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7414" y="789103"/>
                <a:ext cx="2316629" cy="0"/>
              </a:xfrm>
              <a:prstGeom prst="line">
                <a:avLst/>
              </a:prstGeom>
              <a:ln w="190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2" name="그래픽 2">
                <a:extLst>
                  <a:ext uri="{FF2B5EF4-FFF2-40B4-BE49-F238E27FC236}">
                    <a16:creationId xmlns:a16="http://schemas.microsoft.com/office/drawing/2014/main" id="{943407D8-9E8B-44F1-A99B-E8FAE776BC96}"/>
                  </a:ext>
                </a:extLst>
              </p:cNvPr>
              <p:cNvGrpSpPr/>
              <p:nvPr/>
            </p:nvGrpSpPr>
            <p:grpSpPr>
              <a:xfrm>
                <a:off x="3462667" y="847437"/>
                <a:ext cx="228600" cy="228600"/>
                <a:chOff x="4457700" y="2457450"/>
                <a:chExt cx="228600" cy="228600"/>
              </a:xfrm>
            </p:grpSpPr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18842536-697E-4F5C-904D-5C217923FE1D}"/>
                    </a:ext>
                  </a:extLst>
                </p:cNvPr>
                <p:cNvSpPr/>
                <p:nvPr/>
              </p:nvSpPr>
              <p:spPr>
                <a:xfrm>
                  <a:off x="4457700" y="2457450"/>
                  <a:ext cx="228600" cy="228600"/>
                </a:xfrm>
                <a:custGeom>
                  <a:avLst/>
                  <a:gdLst>
                    <a:gd name="connsiteX0" fmla="*/ 0 w 228600"/>
                    <a:gd name="connsiteY0" fmla="*/ 0 h 228600"/>
                    <a:gd name="connsiteX1" fmla="*/ 228600 w 228600"/>
                    <a:gd name="connsiteY1" fmla="*/ 0 h 228600"/>
                    <a:gd name="connsiteX2" fmla="*/ 228600 w 228600"/>
                    <a:gd name="connsiteY2" fmla="*/ 228600 h 228600"/>
                    <a:gd name="connsiteX3" fmla="*/ 0 w 228600"/>
                    <a:gd name="connsiteY3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2286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228600"/>
                      </a:lnTo>
                      <a:lnTo>
                        <a:pt x="0" y="228600"/>
                      </a:ln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1D9ED036-925F-4780-931E-559542C4E087}"/>
                    </a:ext>
                  </a:extLst>
                </p:cNvPr>
                <p:cNvSpPr/>
                <p:nvPr/>
              </p:nvSpPr>
              <p:spPr>
                <a:xfrm>
                  <a:off x="4486275" y="2514600"/>
                  <a:ext cx="171450" cy="114300"/>
                </a:xfrm>
                <a:custGeom>
                  <a:avLst/>
                  <a:gdLst>
                    <a:gd name="connsiteX0" fmla="*/ 0 w 171450"/>
                    <a:gd name="connsiteY0" fmla="*/ 114300 h 114300"/>
                    <a:gd name="connsiteX1" fmla="*/ 171450 w 171450"/>
                    <a:gd name="connsiteY1" fmla="*/ 114300 h 114300"/>
                    <a:gd name="connsiteX2" fmla="*/ 171450 w 171450"/>
                    <a:gd name="connsiteY2" fmla="*/ 95250 h 114300"/>
                    <a:gd name="connsiteX3" fmla="*/ 0 w 171450"/>
                    <a:gd name="connsiteY3" fmla="*/ 95250 h 114300"/>
                    <a:gd name="connsiteX4" fmla="*/ 0 w 171450"/>
                    <a:gd name="connsiteY4" fmla="*/ 114300 h 114300"/>
                    <a:gd name="connsiteX5" fmla="*/ 0 w 171450"/>
                    <a:gd name="connsiteY5" fmla="*/ 66675 h 114300"/>
                    <a:gd name="connsiteX6" fmla="*/ 171450 w 171450"/>
                    <a:gd name="connsiteY6" fmla="*/ 66675 h 114300"/>
                    <a:gd name="connsiteX7" fmla="*/ 171450 w 171450"/>
                    <a:gd name="connsiteY7" fmla="*/ 47625 h 114300"/>
                    <a:gd name="connsiteX8" fmla="*/ 0 w 171450"/>
                    <a:gd name="connsiteY8" fmla="*/ 47625 h 114300"/>
                    <a:gd name="connsiteX9" fmla="*/ 0 w 171450"/>
                    <a:gd name="connsiteY9" fmla="*/ 66675 h 114300"/>
                    <a:gd name="connsiteX10" fmla="*/ 0 w 171450"/>
                    <a:gd name="connsiteY10" fmla="*/ 0 h 114300"/>
                    <a:gd name="connsiteX11" fmla="*/ 0 w 171450"/>
                    <a:gd name="connsiteY11" fmla="*/ 19050 h 114300"/>
                    <a:gd name="connsiteX12" fmla="*/ 171450 w 171450"/>
                    <a:gd name="connsiteY12" fmla="*/ 19050 h 114300"/>
                    <a:gd name="connsiteX13" fmla="*/ 171450 w 171450"/>
                    <a:gd name="connsiteY13" fmla="*/ 0 h 114300"/>
                    <a:gd name="connsiteX14" fmla="*/ 0 w 171450"/>
                    <a:gd name="connsiteY14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450" h="114300">
                      <a:moveTo>
                        <a:pt x="0" y="114300"/>
                      </a:moveTo>
                      <a:lnTo>
                        <a:pt x="171450" y="114300"/>
                      </a:lnTo>
                      <a:lnTo>
                        <a:pt x="171450" y="95250"/>
                      </a:lnTo>
                      <a:lnTo>
                        <a:pt x="0" y="95250"/>
                      </a:lnTo>
                      <a:lnTo>
                        <a:pt x="0" y="114300"/>
                      </a:lnTo>
                      <a:close/>
                      <a:moveTo>
                        <a:pt x="0" y="66675"/>
                      </a:moveTo>
                      <a:lnTo>
                        <a:pt x="171450" y="66675"/>
                      </a:lnTo>
                      <a:lnTo>
                        <a:pt x="171450" y="47625"/>
                      </a:lnTo>
                      <a:lnTo>
                        <a:pt x="0" y="47625"/>
                      </a:lnTo>
                      <a:lnTo>
                        <a:pt x="0" y="66675"/>
                      </a:lnTo>
                      <a:close/>
                      <a:moveTo>
                        <a:pt x="0" y="0"/>
                      </a:moveTo>
                      <a:lnTo>
                        <a:pt x="0" y="19050"/>
                      </a:lnTo>
                      <a:lnTo>
                        <a:pt x="171450" y="19050"/>
                      </a:lnTo>
                      <a:lnTo>
                        <a:pt x="17145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95C6C249-BC43-4110-B9DE-A4DE188CEF2D}"/>
                  </a:ext>
                </a:extLst>
              </p:cNvPr>
              <p:cNvSpPr txBox="1"/>
              <p:nvPr/>
            </p:nvSpPr>
            <p:spPr>
              <a:xfrm>
                <a:off x="4203841" y="836020"/>
                <a:ext cx="7363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50" spc="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상점</a:t>
                </a: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3848ACD2-B71E-45C0-882F-C5D4C4944E2C}"/>
                  </a:ext>
                </a:extLst>
              </p:cNvPr>
              <p:cNvSpPr txBox="1"/>
              <p:nvPr/>
            </p:nvSpPr>
            <p:spPr>
              <a:xfrm>
                <a:off x="3700770" y="1171509"/>
                <a:ext cx="5883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1000" dirty="0"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알람</a:t>
                </a:r>
                <a:endParaRPr lang="ko-KR" altLang="en-US" sz="1050" dirty="0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cxnSp>
            <p:nvCxnSpPr>
              <p:cNvPr id="494" name="직선 연결선 493">
                <a:extLst>
                  <a:ext uri="{FF2B5EF4-FFF2-40B4-BE49-F238E27FC236}">
                    <a16:creationId xmlns:a16="http://schemas.microsoft.com/office/drawing/2014/main" id="{AF1989C7-3CDC-4EEC-9E6B-675033B9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763" y="1436661"/>
                <a:ext cx="1169092" cy="0"/>
              </a:xfrm>
              <a:prstGeom prst="line">
                <a:avLst/>
              </a:prstGeom>
              <a:ln w="19050">
                <a:solidFill>
                  <a:srgbClr val="EDEEE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직선 연결선 495">
                <a:extLst>
                  <a:ext uri="{FF2B5EF4-FFF2-40B4-BE49-F238E27FC236}">
                    <a16:creationId xmlns:a16="http://schemas.microsoft.com/office/drawing/2014/main" id="{96AEB4EE-2F5C-4C95-B884-DB188692B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3112" y="1438039"/>
                <a:ext cx="1150931" cy="0"/>
              </a:xfrm>
              <a:prstGeom prst="line">
                <a:avLst/>
              </a:prstGeom>
              <a:ln w="19050">
                <a:solidFill>
                  <a:srgbClr val="A1D7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84A61F4-1EED-4F67-B581-7D93736F3CA9}"/>
                </a:ext>
              </a:extLst>
            </p:cNvPr>
            <p:cNvGrpSpPr/>
            <p:nvPr/>
          </p:nvGrpSpPr>
          <p:grpSpPr>
            <a:xfrm>
              <a:off x="3412035" y="1842564"/>
              <a:ext cx="2345297" cy="2087008"/>
              <a:chOff x="3412035" y="1657171"/>
              <a:chExt cx="2345297" cy="208700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BE5B42-9984-406D-BFD1-25416FF2A3A8}"/>
                  </a:ext>
                </a:extLst>
              </p:cNvPr>
              <p:cNvSpPr txBox="1"/>
              <p:nvPr/>
            </p:nvSpPr>
            <p:spPr>
              <a:xfrm>
                <a:off x="3468893" y="1657171"/>
                <a:ext cx="5741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err="1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지각권</a:t>
                </a:r>
                <a:endPara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7A5799-5D6C-4236-AAB7-2575E788FD39}"/>
                  </a:ext>
                </a:extLst>
              </p:cNvPr>
              <p:cNvSpPr txBox="1"/>
              <p:nvPr/>
            </p:nvSpPr>
            <p:spPr>
              <a:xfrm>
                <a:off x="3542040" y="1914949"/>
                <a:ext cx="1398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몇 시간 늦게 일어나도</a:t>
                </a:r>
                <a:endPara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r>
                  <a:rPr lang="ko-KR" altLang="en-US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포인트 차감 막아줍니다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0822352-ECAB-47B7-8273-23B7995842C8}"/>
                  </a:ext>
                </a:extLst>
              </p:cNvPr>
              <p:cNvGrpSpPr/>
              <p:nvPr/>
            </p:nvGrpSpPr>
            <p:grpSpPr>
              <a:xfrm>
                <a:off x="4884423" y="1950680"/>
                <a:ext cx="735596" cy="297870"/>
                <a:chOff x="4562321" y="2595494"/>
                <a:chExt cx="735596" cy="278632"/>
              </a:xfrm>
            </p:grpSpPr>
            <p:sp>
              <p:nvSpPr>
                <p:cNvPr id="509" name="사각형: 둥근 모서리 508">
                  <a:extLst>
                    <a:ext uri="{FF2B5EF4-FFF2-40B4-BE49-F238E27FC236}">
                      <a16:creationId xmlns:a16="http://schemas.microsoft.com/office/drawing/2014/main" id="{4287C5CF-C65E-45D5-BAEC-00AD49867EEF}"/>
                    </a:ext>
                  </a:extLst>
                </p:cNvPr>
                <p:cNvSpPr/>
                <p:nvPr/>
              </p:nvSpPr>
              <p:spPr>
                <a:xfrm>
                  <a:off x="4562321" y="2595494"/>
                  <a:ext cx="735596" cy="278632"/>
                </a:xfrm>
                <a:prstGeom prst="roundRect">
                  <a:avLst/>
                </a:prstGeom>
                <a:solidFill>
                  <a:srgbClr val="A1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BC4E11C8-9F42-43FB-91DA-9A7B4DDE8665}"/>
                    </a:ext>
                  </a:extLst>
                </p:cNvPr>
                <p:cNvSpPr txBox="1"/>
                <p:nvPr/>
              </p:nvSpPr>
              <p:spPr>
                <a:xfrm>
                  <a:off x="4667731" y="2612453"/>
                  <a:ext cx="524777" cy="244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dirty="0">
                      <a:solidFill>
                        <a:srgbClr val="FBFCFA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구매</a:t>
                  </a:r>
                </a:p>
              </p:txBody>
            </p:sp>
          </p:grp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D4A72BBD-31E7-42BA-B241-887C5A2CF47B}"/>
                  </a:ext>
                </a:extLst>
              </p:cNvPr>
              <p:cNvSpPr txBox="1"/>
              <p:nvPr/>
            </p:nvSpPr>
            <p:spPr>
              <a:xfrm>
                <a:off x="4945887" y="1748939"/>
                <a:ext cx="6126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10 </a:t>
                </a:r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포인트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76A9CF1-6C99-43BC-B9DD-6B29BA7361B6}"/>
                  </a:ext>
                </a:extLst>
              </p:cNvPr>
              <p:cNvGrpSpPr/>
              <p:nvPr/>
            </p:nvGrpSpPr>
            <p:grpSpPr>
              <a:xfrm>
                <a:off x="3412989" y="2363549"/>
                <a:ext cx="2334664" cy="630942"/>
                <a:chOff x="3412989" y="2036972"/>
                <a:chExt cx="2334664" cy="630942"/>
              </a:xfrm>
            </p:grpSpPr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4F0A9D73-CADA-43F7-9837-D6B4BD3D5ED2}"/>
                    </a:ext>
                  </a:extLst>
                </p:cNvPr>
                <p:cNvSpPr txBox="1"/>
                <p:nvPr/>
              </p:nvSpPr>
              <p:spPr>
                <a:xfrm>
                  <a:off x="3468893" y="2036972"/>
                  <a:ext cx="87395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목표 </a:t>
                  </a:r>
                  <a:r>
                    <a:rPr lang="ko-KR" altLang="en-US" sz="1100" dirty="0" err="1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변경권</a:t>
                  </a:r>
                  <a:endParaRPr lang="ko-KR" altLang="en-US" sz="1100" dirty="0">
                    <a:solidFill>
                      <a:schemeClr val="bg2">
                        <a:lumMod val="25000"/>
                      </a:schemeClr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54862412-90C2-4748-8A4E-EB4A418BAA92}"/>
                    </a:ext>
                  </a:extLst>
                </p:cNvPr>
                <p:cNvSpPr txBox="1"/>
                <p:nvPr/>
              </p:nvSpPr>
              <p:spPr>
                <a:xfrm>
                  <a:off x="3542040" y="2298582"/>
                  <a:ext cx="1398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한 달이 지나기 전에 다른</a:t>
                  </a:r>
                  <a:endParaRPr lang="en-US" altLang="ko-KR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목표로 바꿀 수 있습니다</a:t>
                  </a:r>
                </a:p>
              </p:txBody>
            </p:sp>
            <p:grpSp>
              <p:nvGrpSpPr>
                <p:cNvPr id="513" name="그룹 512">
                  <a:extLst>
                    <a:ext uri="{FF2B5EF4-FFF2-40B4-BE49-F238E27FC236}">
                      <a16:creationId xmlns:a16="http://schemas.microsoft.com/office/drawing/2014/main" id="{3BF1FD98-19EB-4595-B544-8821E7068B9B}"/>
                    </a:ext>
                  </a:extLst>
                </p:cNvPr>
                <p:cNvGrpSpPr/>
                <p:nvPr/>
              </p:nvGrpSpPr>
              <p:grpSpPr>
                <a:xfrm>
                  <a:off x="4884423" y="2334313"/>
                  <a:ext cx="735596" cy="297870"/>
                  <a:chOff x="4562321" y="2595494"/>
                  <a:chExt cx="735596" cy="278632"/>
                </a:xfrm>
              </p:grpSpPr>
              <p:sp>
                <p:nvSpPr>
                  <p:cNvPr id="514" name="사각형: 둥근 모서리 513">
                    <a:extLst>
                      <a:ext uri="{FF2B5EF4-FFF2-40B4-BE49-F238E27FC236}">
                        <a16:creationId xmlns:a16="http://schemas.microsoft.com/office/drawing/2014/main" id="{3FE60150-7231-4338-BB93-A4C1EFEB57C7}"/>
                      </a:ext>
                    </a:extLst>
                  </p:cNvPr>
                  <p:cNvSpPr/>
                  <p:nvPr/>
                </p:nvSpPr>
                <p:spPr>
                  <a:xfrm>
                    <a:off x="4562321" y="2595494"/>
                    <a:ext cx="735596" cy="278632"/>
                  </a:xfrm>
                  <a:prstGeom prst="roundRect">
                    <a:avLst/>
                  </a:prstGeom>
                  <a:solidFill>
                    <a:srgbClr val="A1D7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" name="TextBox 514">
                    <a:extLst>
                      <a:ext uri="{FF2B5EF4-FFF2-40B4-BE49-F238E27FC236}">
                        <a16:creationId xmlns:a16="http://schemas.microsoft.com/office/drawing/2014/main" id="{3EB16C5C-6F6D-4D27-BDE5-506E8793815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7731" y="2612453"/>
                    <a:ext cx="524777" cy="2447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FBFCFA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구매</a:t>
                    </a:r>
                  </a:p>
                </p:txBody>
              </p:sp>
            </p:grpSp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3AA2B069-4781-4C10-A898-3859B405D6D9}"/>
                    </a:ext>
                  </a:extLst>
                </p:cNvPr>
                <p:cNvSpPr txBox="1"/>
                <p:nvPr/>
              </p:nvSpPr>
              <p:spPr>
                <a:xfrm>
                  <a:off x="4945887" y="2132572"/>
                  <a:ext cx="62228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50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포인트</a:t>
                  </a:r>
                </a:p>
              </p:txBody>
            </p:sp>
            <p:cxnSp>
              <p:nvCxnSpPr>
                <p:cNvPr id="517" name="직선 연결선 516">
                  <a:extLst>
                    <a:ext uri="{FF2B5EF4-FFF2-40B4-BE49-F238E27FC236}">
                      <a16:creationId xmlns:a16="http://schemas.microsoft.com/office/drawing/2014/main" id="{80825C4F-5608-4CB3-803F-BE93ACB32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2989" y="2036972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7" name="그룹 526">
                <a:extLst>
                  <a:ext uri="{FF2B5EF4-FFF2-40B4-BE49-F238E27FC236}">
                    <a16:creationId xmlns:a16="http://schemas.microsoft.com/office/drawing/2014/main" id="{9F05E546-5A72-45BD-9418-F69DAEB2061A}"/>
                  </a:ext>
                </a:extLst>
              </p:cNvPr>
              <p:cNvGrpSpPr/>
              <p:nvPr/>
            </p:nvGrpSpPr>
            <p:grpSpPr>
              <a:xfrm>
                <a:off x="3412035" y="3054038"/>
                <a:ext cx="2345297" cy="690141"/>
                <a:chOff x="3402356" y="2036972"/>
                <a:chExt cx="2345297" cy="690141"/>
              </a:xfrm>
            </p:grpSpPr>
            <p:sp>
              <p:nvSpPr>
                <p:cNvPr id="528" name="TextBox 527">
                  <a:extLst>
                    <a:ext uri="{FF2B5EF4-FFF2-40B4-BE49-F238E27FC236}">
                      <a16:creationId xmlns:a16="http://schemas.microsoft.com/office/drawing/2014/main" id="{489C4DEC-56EA-4353-A695-E75ECF11F90D}"/>
                    </a:ext>
                  </a:extLst>
                </p:cNvPr>
                <p:cNvSpPr txBox="1"/>
                <p:nvPr/>
              </p:nvSpPr>
              <p:spPr>
                <a:xfrm>
                  <a:off x="3468893" y="2036972"/>
                  <a:ext cx="7441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광고 삭제</a:t>
                  </a:r>
                </a:p>
              </p:txBody>
            </p:sp>
            <p:sp>
              <p:nvSpPr>
                <p:cNvPr id="529" name="TextBox 528">
                  <a:extLst>
                    <a:ext uri="{FF2B5EF4-FFF2-40B4-BE49-F238E27FC236}">
                      <a16:creationId xmlns:a16="http://schemas.microsoft.com/office/drawing/2014/main" id="{BF80AC0A-16CA-4A1D-9141-86FA61B7E2BB}"/>
                    </a:ext>
                  </a:extLst>
                </p:cNvPr>
                <p:cNvSpPr txBox="1"/>
                <p:nvPr/>
              </p:nvSpPr>
              <p:spPr>
                <a:xfrm>
                  <a:off x="3542040" y="2298582"/>
                  <a:ext cx="1398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더 이상 광고가 보이지 </a:t>
                  </a:r>
                  <a:endParaRPr lang="en-US" altLang="ko-KR" sz="9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endParaRPr>
                </a:p>
                <a:p>
                  <a:r>
                    <a:rPr lang="ko-KR" altLang="en-US" sz="900" dirty="0">
                      <a:solidFill>
                        <a:schemeClr val="bg2">
                          <a:lumMod val="25000"/>
                        </a:schemeClr>
                      </a:solidFill>
                      <a:latin typeface="제주명조" panose="02000300000000000000" pitchFamily="2" charset="-127"/>
                      <a:ea typeface="제주명조" panose="02000300000000000000" pitchFamily="2" charset="-127"/>
                    </a:rPr>
                    <a:t>않습니다</a:t>
                  </a:r>
                </a:p>
              </p:txBody>
            </p:sp>
            <p:grpSp>
              <p:nvGrpSpPr>
                <p:cNvPr id="530" name="그룹 529">
                  <a:extLst>
                    <a:ext uri="{FF2B5EF4-FFF2-40B4-BE49-F238E27FC236}">
                      <a16:creationId xmlns:a16="http://schemas.microsoft.com/office/drawing/2014/main" id="{91CDBCA7-6D1B-40C7-B189-C187037617A8}"/>
                    </a:ext>
                  </a:extLst>
                </p:cNvPr>
                <p:cNvGrpSpPr/>
                <p:nvPr/>
              </p:nvGrpSpPr>
              <p:grpSpPr>
                <a:xfrm>
                  <a:off x="4884423" y="2334313"/>
                  <a:ext cx="735596" cy="297870"/>
                  <a:chOff x="4562321" y="2595494"/>
                  <a:chExt cx="735596" cy="278632"/>
                </a:xfrm>
              </p:grpSpPr>
              <p:sp>
                <p:nvSpPr>
                  <p:cNvPr id="533" name="사각형: 둥근 모서리 532">
                    <a:extLst>
                      <a:ext uri="{FF2B5EF4-FFF2-40B4-BE49-F238E27FC236}">
                        <a16:creationId xmlns:a16="http://schemas.microsoft.com/office/drawing/2014/main" id="{78AEEBFB-3E4A-4DFE-B2A8-CE45A9593154}"/>
                      </a:ext>
                    </a:extLst>
                  </p:cNvPr>
                  <p:cNvSpPr/>
                  <p:nvPr/>
                </p:nvSpPr>
                <p:spPr>
                  <a:xfrm>
                    <a:off x="4562321" y="2595494"/>
                    <a:ext cx="735596" cy="278632"/>
                  </a:xfrm>
                  <a:prstGeom prst="roundRect">
                    <a:avLst/>
                  </a:prstGeom>
                  <a:solidFill>
                    <a:srgbClr val="A1D7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40AE57F9-5E30-49CC-9951-2164B3D73B5F}"/>
                      </a:ext>
                    </a:extLst>
                  </p:cNvPr>
                  <p:cNvSpPr txBox="1"/>
                  <p:nvPr/>
                </p:nvSpPr>
                <p:spPr>
                  <a:xfrm>
                    <a:off x="4644961" y="2612455"/>
                    <a:ext cx="524777" cy="2447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FBFCFA"/>
                        </a:solidFill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구매</a:t>
                    </a:r>
                  </a:p>
                </p:txBody>
              </p:sp>
            </p:grpSp>
            <p:sp>
              <p:nvSpPr>
                <p:cNvPr id="531" name="TextBox 530">
                  <a:extLst>
                    <a:ext uri="{FF2B5EF4-FFF2-40B4-BE49-F238E27FC236}">
                      <a16:creationId xmlns:a16="http://schemas.microsoft.com/office/drawing/2014/main" id="{6E2EA088-640D-4115-8ABC-90FE9ED25ADE}"/>
                    </a:ext>
                  </a:extLst>
                </p:cNvPr>
                <p:cNvSpPr txBox="1"/>
                <p:nvPr/>
              </p:nvSpPr>
              <p:spPr>
                <a:xfrm>
                  <a:off x="4930569" y="2132571"/>
                  <a:ext cx="6303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2K </a:t>
                  </a:r>
                  <a:r>
                    <a:rPr lang="ko-KR" altLang="en-US" sz="800" dirty="0">
                      <a:solidFill>
                        <a:schemeClr val="bg2">
                          <a:lumMod val="25000"/>
                        </a:schemeClr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포인트</a:t>
                  </a:r>
                </a:p>
              </p:txBody>
            </p:sp>
            <p:cxnSp>
              <p:nvCxnSpPr>
                <p:cNvPr id="532" name="직선 연결선 531">
                  <a:extLst>
                    <a:ext uri="{FF2B5EF4-FFF2-40B4-BE49-F238E27FC236}">
                      <a16:creationId xmlns:a16="http://schemas.microsoft.com/office/drawing/2014/main" id="{9BEE8921-3F70-4FED-B627-F6A0E538F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2989" y="2036972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직선 연결선 537">
                  <a:extLst>
                    <a:ext uri="{FF2B5EF4-FFF2-40B4-BE49-F238E27FC236}">
                      <a16:creationId xmlns:a16="http://schemas.microsoft.com/office/drawing/2014/main" id="{ACB2D3B6-AD87-41EA-BDE5-69DCBE325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02356" y="2727113"/>
                  <a:ext cx="2334664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4A1CB28-6176-4AD4-A0F1-67947CF03D34}"/>
                </a:ext>
              </a:extLst>
            </p:cNvPr>
            <p:cNvGrpSpPr/>
            <p:nvPr/>
          </p:nvGrpSpPr>
          <p:grpSpPr>
            <a:xfrm>
              <a:off x="3431024" y="4083475"/>
              <a:ext cx="2342329" cy="393495"/>
              <a:chOff x="6592686" y="3053321"/>
              <a:chExt cx="2342329" cy="393495"/>
            </a:xfrm>
          </p:grpSpPr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4F2EB22B-9D65-4813-BCDA-D3D7FDD07FC7}"/>
                  </a:ext>
                </a:extLst>
              </p:cNvPr>
              <p:cNvSpPr txBox="1"/>
              <p:nvPr/>
            </p:nvSpPr>
            <p:spPr>
              <a:xfrm>
                <a:off x="6979882" y="3053321"/>
                <a:ext cx="1902225" cy="35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600" dirty="0" err="1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속쓰림은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 이제 그만</a:t>
                </a:r>
                <a:r>
                  <a:rPr lang="en-US" altLang="ko-KR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!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간단하고 맛있는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아침엔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 err="1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쥬스</a:t>
                </a:r>
                <a:endPara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매일 아침마다 </a:t>
                </a:r>
                <a:r>
                  <a:rPr lang="en-US" altLang="ko-KR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#</a:t>
                </a:r>
                <a:r>
                  <a:rPr lang="ko-KR" altLang="en-US" sz="600" dirty="0">
                    <a:solidFill>
                      <a:srgbClr val="DF5842"/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문 앞 </a:t>
                </a:r>
                <a:r>
                  <a:rPr lang="ko-KR" altLang="en-US" sz="6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으로 배달</a:t>
                </a:r>
                <a:endPara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pic>
            <p:nvPicPr>
              <p:cNvPr id="536" name="그림 535" descr="실외, 음식, 음료, 테이블이(가) 표시된 사진&#10;&#10;자동 생성된 설명">
                <a:extLst>
                  <a:ext uri="{FF2B5EF4-FFF2-40B4-BE49-F238E27FC236}">
                    <a16:creationId xmlns:a16="http://schemas.microsoft.com/office/drawing/2014/main" id="{9CE26C37-5308-4BF6-8F75-961F6671B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59" r="32792"/>
              <a:stretch/>
            </p:blipFill>
            <p:spPr>
              <a:xfrm>
                <a:off x="6592686" y="3054038"/>
                <a:ext cx="366392" cy="372023"/>
              </a:xfrm>
              <a:prstGeom prst="rect">
                <a:avLst/>
              </a:prstGeom>
            </p:spPr>
          </p:pic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9ED37009-BFA7-48B8-BAEE-F820F9D7AFCE}"/>
                  </a:ext>
                </a:extLst>
              </p:cNvPr>
              <p:cNvSpPr txBox="1"/>
              <p:nvPr/>
            </p:nvSpPr>
            <p:spPr>
              <a:xfrm>
                <a:off x="8343564" y="3231372"/>
                <a:ext cx="5914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solidFill>
                      <a:schemeClr val="bg2">
                        <a:lumMod val="25000"/>
                      </a:schemeClr>
                    </a:solidFill>
                    <a:latin typeface="제주명조" panose="02000300000000000000" pitchFamily="2" charset="-127"/>
                    <a:ea typeface="제주명조" panose="02000300000000000000" pitchFamily="2" charset="-127"/>
                  </a:rPr>
                  <a:t>AD</a:t>
                </a:r>
                <a:endPara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</p:grp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9118015A-B580-4BCB-AF87-51C78F38BD69}"/>
                </a:ext>
              </a:extLst>
            </p:cNvPr>
            <p:cNvSpPr/>
            <p:nvPr/>
          </p:nvSpPr>
          <p:spPr>
            <a:xfrm>
              <a:off x="3405606" y="1257072"/>
              <a:ext cx="2334664" cy="544502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06C873-2CD8-4A3C-A192-F5383F3B61A4}"/>
                </a:ext>
              </a:extLst>
            </p:cNvPr>
            <p:cNvSpPr txBox="1"/>
            <p:nvPr/>
          </p:nvSpPr>
          <p:spPr>
            <a:xfrm>
              <a:off x="3497468" y="1476444"/>
              <a:ext cx="14019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광고 보고 무료 포인트 얻기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ED58AAD-266D-4D00-8E86-18764431019B}"/>
                </a:ext>
              </a:extLst>
            </p:cNvPr>
            <p:cNvGrpSpPr/>
            <p:nvPr/>
          </p:nvGrpSpPr>
          <p:grpSpPr>
            <a:xfrm>
              <a:off x="5079881" y="1468304"/>
              <a:ext cx="369914" cy="230132"/>
              <a:chOff x="6306807" y="1440395"/>
              <a:chExt cx="580557" cy="361178"/>
            </a:xfrm>
          </p:grpSpPr>
          <p:sp>
            <p:nvSpPr>
              <p:cNvPr id="546" name="사각형: 둥근 모서리 545">
                <a:extLst>
                  <a:ext uri="{FF2B5EF4-FFF2-40B4-BE49-F238E27FC236}">
                    <a16:creationId xmlns:a16="http://schemas.microsoft.com/office/drawing/2014/main" id="{7AA6A2D4-E220-42FC-A3D6-1F4A93160A92}"/>
                  </a:ext>
                </a:extLst>
              </p:cNvPr>
              <p:cNvSpPr/>
              <p:nvPr/>
            </p:nvSpPr>
            <p:spPr>
              <a:xfrm>
                <a:off x="6306807" y="1440395"/>
                <a:ext cx="580557" cy="361178"/>
              </a:xfrm>
              <a:prstGeom prst="roundRect">
                <a:avLst/>
              </a:prstGeom>
              <a:solidFill>
                <a:srgbClr val="A1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4BF49DA8-2512-43C0-9F8A-D1B147B8562B}"/>
                  </a:ext>
                </a:extLst>
              </p:cNvPr>
              <p:cNvSpPr/>
              <p:nvPr/>
            </p:nvSpPr>
            <p:spPr>
              <a:xfrm rot="5400000">
                <a:off x="6521575" y="1531557"/>
                <a:ext cx="207472" cy="178855"/>
              </a:xfrm>
              <a:prstGeom prst="triangle">
                <a:avLst/>
              </a:prstGeom>
              <a:solidFill>
                <a:srgbClr val="FBFC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2D6F5884-7035-4ACF-9E6D-2D0ADAA0C218}"/>
                </a:ext>
              </a:extLst>
            </p:cNvPr>
            <p:cNvSpPr txBox="1"/>
            <p:nvPr/>
          </p:nvSpPr>
          <p:spPr>
            <a:xfrm>
              <a:off x="4908549" y="1263533"/>
              <a:ext cx="7856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52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포인트</a:t>
              </a:r>
            </a:p>
          </p:txBody>
        </p: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9319FFDE-339C-49D9-932C-C53CCF1EDF6F}"/>
                </a:ext>
              </a:extLst>
            </p:cNvPr>
            <p:cNvCxnSpPr>
              <a:cxnSpLocks/>
            </p:cNvCxnSpPr>
            <p:nvPr/>
          </p:nvCxnSpPr>
          <p:spPr>
            <a:xfrm>
              <a:off x="3406105" y="1252389"/>
              <a:ext cx="1169092" cy="0"/>
            </a:xfrm>
            <a:prstGeom prst="line">
              <a:avLst/>
            </a:prstGeom>
            <a:ln w="19050">
              <a:solidFill>
                <a:srgbClr val="EDEE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3FD1F11E-BD23-4AC2-B0B8-CC97EF551828}"/>
                </a:ext>
              </a:extLst>
            </p:cNvPr>
            <p:cNvCxnSpPr>
              <a:cxnSpLocks/>
            </p:cNvCxnSpPr>
            <p:nvPr/>
          </p:nvCxnSpPr>
          <p:spPr>
            <a:xfrm>
              <a:off x="4582454" y="1253767"/>
              <a:ext cx="1150931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2" name="자유형: 도형 551">
              <a:extLst>
                <a:ext uri="{FF2B5EF4-FFF2-40B4-BE49-F238E27FC236}">
                  <a16:creationId xmlns:a16="http://schemas.microsoft.com/office/drawing/2014/main" id="{3739C7F4-62AC-477B-ACC1-89A2B1914168}"/>
                </a:ext>
              </a:extLst>
            </p:cNvPr>
            <p:cNvSpPr/>
            <p:nvPr/>
          </p:nvSpPr>
          <p:spPr>
            <a:xfrm>
              <a:off x="3551719" y="369997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B4F3E9-23D1-40F8-BFB8-E5969C5E34AF}"/>
              </a:ext>
            </a:extLst>
          </p:cNvPr>
          <p:cNvGrpSpPr/>
          <p:nvPr/>
        </p:nvGrpSpPr>
        <p:grpSpPr>
          <a:xfrm>
            <a:off x="744473" y="117770"/>
            <a:ext cx="2354897" cy="4602339"/>
            <a:chOff x="744473" y="117770"/>
            <a:chExt cx="2354897" cy="4602339"/>
          </a:xfrm>
        </p:grpSpPr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514DECC9-A6DE-4C4F-8A71-FE2190F90D4A}"/>
                </a:ext>
              </a:extLst>
            </p:cNvPr>
            <p:cNvSpPr/>
            <p:nvPr/>
          </p:nvSpPr>
          <p:spPr>
            <a:xfrm>
              <a:off x="751857" y="259343"/>
              <a:ext cx="2330473" cy="4259025"/>
            </a:xfrm>
            <a:prstGeom prst="rect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C2967FA-9796-47F7-8EE1-503856DBCD30}"/>
                </a:ext>
              </a:extLst>
            </p:cNvPr>
            <p:cNvSpPr txBox="1"/>
            <p:nvPr/>
          </p:nvSpPr>
          <p:spPr>
            <a:xfrm>
              <a:off x="2200331" y="988614"/>
              <a:ext cx="588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이용권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62" name="그림 461">
              <a:extLst>
                <a:ext uri="{FF2B5EF4-FFF2-40B4-BE49-F238E27FC236}">
                  <a16:creationId xmlns:a16="http://schemas.microsoft.com/office/drawing/2014/main" id="{E8593324-AD4C-4A4B-9AE8-83FB8F93E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4" t="93741"/>
            <a:stretch/>
          </p:blipFill>
          <p:spPr>
            <a:xfrm>
              <a:off x="759236" y="4461803"/>
              <a:ext cx="2324101" cy="258306"/>
            </a:xfrm>
            <a:prstGeom prst="rect">
              <a:avLst/>
            </a:prstGeom>
          </p:spPr>
        </p:pic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465DBDB3-DB18-406D-9C70-082A141D41C7}"/>
                </a:ext>
              </a:extLst>
            </p:cNvPr>
            <p:cNvSpPr/>
            <p:nvPr/>
          </p:nvSpPr>
          <p:spPr>
            <a:xfrm>
              <a:off x="759233" y="608992"/>
              <a:ext cx="2324101" cy="334744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4" name="그래픽 56">
              <a:extLst>
                <a:ext uri="{FF2B5EF4-FFF2-40B4-BE49-F238E27FC236}">
                  <a16:creationId xmlns:a16="http://schemas.microsoft.com/office/drawing/2014/main" id="{D2A5C873-EF4D-4241-87DD-9D27D8A83164}"/>
                </a:ext>
              </a:extLst>
            </p:cNvPr>
            <p:cNvGrpSpPr>
              <a:grpSpLocks/>
            </p:cNvGrpSpPr>
            <p:nvPr/>
          </p:nvGrpSpPr>
          <p:grpSpPr>
            <a:xfrm rot="5400000">
              <a:off x="2852989" y="331612"/>
              <a:ext cx="215727" cy="215727"/>
              <a:chOff x="6892292" y="1535338"/>
              <a:chExt cx="689286" cy="689286"/>
            </a:xfrm>
          </p:grpSpPr>
          <p:sp>
            <p:nvSpPr>
              <p:cNvPr id="479" name="자유형: 도형 478">
                <a:extLst>
                  <a:ext uri="{FF2B5EF4-FFF2-40B4-BE49-F238E27FC236}">
                    <a16:creationId xmlns:a16="http://schemas.microsoft.com/office/drawing/2014/main" id="{ED2B3E30-0ED2-41F2-9976-98E36E0DA29F}"/>
                  </a:ext>
                </a:extLst>
              </p:cNvPr>
              <p:cNvSpPr/>
              <p:nvPr/>
            </p:nvSpPr>
            <p:spPr>
              <a:xfrm>
                <a:off x="6892292" y="1535338"/>
                <a:ext cx="689286" cy="689286"/>
              </a:xfrm>
              <a:custGeom>
                <a:avLst/>
                <a:gdLst>
                  <a:gd name="connsiteX0" fmla="*/ 0 w 689286"/>
                  <a:gd name="connsiteY0" fmla="*/ 0 h 689286"/>
                  <a:gd name="connsiteX1" fmla="*/ 689286 w 689286"/>
                  <a:gd name="connsiteY1" fmla="*/ 0 h 689286"/>
                  <a:gd name="connsiteX2" fmla="*/ 689286 w 689286"/>
                  <a:gd name="connsiteY2" fmla="*/ 689286 h 689286"/>
                  <a:gd name="connsiteX3" fmla="*/ 0 w 689286"/>
                  <a:gd name="connsiteY3" fmla="*/ 689286 h 68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286" h="689286">
                    <a:moveTo>
                      <a:pt x="0" y="0"/>
                    </a:moveTo>
                    <a:lnTo>
                      <a:pt x="689286" y="0"/>
                    </a:lnTo>
                    <a:lnTo>
                      <a:pt x="689286" y="689286"/>
                    </a:lnTo>
                    <a:lnTo>
                      <a:pt x="0" y="689286"/>
                    </a:lnTo>
                    <a:close/>
                  </a:path>
                </a:pathLst>
              </a:custGeom>
              <a:noFill/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0" name="자유형: 도형 479">
                <a:extLst>
                  <a:ext uri="{FF2B5EF4-FFF2-40B4-BE49-F238E27FC236}">
                    <a16:creationId xmlns:a16="http://schemas.microsoft.com/office/drawing/2014/main" id="{02E7917D-58CC-4CB8-8F79-92B56F0E9B8E}"/>
                  </a:ext>
                </a:extLst>
              </p:cNvPr>
              <p:cNvSpPr/>
              <p:nvPr/>
            </p:nvSpPr>
            <p:spPr>
              <a:xfrm>
                <a:off x="7007173" y="1822540"/>
                <a:ext cx="459524" cy="114881"/>
              </a:xfrm>
              <a:custGeom>
                <a:avLst/>
                <a:gdLst>
                  <a:gd name="connsiteX0" fmla="*/ 57441 w 459524"/>
                  <a:gd name="connsiteY0" fmla="*/ 0 h 114881"/>
                  <a:gd name="connsiteX1" fmla="*/ 0 w 459524"/>
                  <a:gd name="connsiteY1" fmla="*/ 57441 h 114881"/>
                  <a:gd name="connsiteX2" fmla="*/ 57441 w 459524"/>
                  <a:gd name="connsiteY2" fmla="*/ 114881 h 114881"/>
                  <a:gd name="connsiteX3" fmla="*/ 114881 w 459524"/>
                  <a:gd name="connsiteY3" fmla="*/ 57441 h 114881"/>
                  <a:gd name="connsiteX4" fmla="*/ 57441 w 459524"/>
                  <a:gd name="connsiteY4" fmla="*/ 0 h 114881"/>
                  <a:gd name="connsiteX5" fmla="*/ 402084 w 459524"/>
                  <a:gd name="connsiteY5" fmla="*/ 0 h 114881"/>
                  <a:gd name="connsiteX6" fmla="*/ 344643 w 459524"/>
                  <a:gd name="connsiteY6" fmla="*/ 57441 h 114881"/>
                  <a:gd name="connsiteX7" fmla="*/ 402084 w 459524"/>
                  <a:gd name="connsiteY7" fmla="*/ 114881 h 114881"/>
                  <a:gd name="connsiteX8" fmla="*/ 459524 w 459524"/>
                  <a:gd name="connsiteY8" fmla="*/ 57441 h 114881"/>
                  <a:gd name="connsiteX9" fmla="*/ 402084 w 459524"/>
                  <a:gd name="connsiteY9" fmla="*/ 0 h 114881"/>
                  <a:gd name="connsiteX10" fmla="*/ 229762 w 459524"/>
                  <a:gd name="connsiteY10" fmla="*/ 0 h 114881"/>
                  <a:gd name="connsiteX11" fmla="*/ 172322 w 459524"/>
                  <a:gd name="connsiteY11" fmla="*/ 57441 h 114881"/>
                  <a:gd name="connsiteX12" fmla="*/ 229762 w 459524"/>
                  <a:gd name="connsiteY12" fmla="*/ 114881 h 114881"/>
                  <a:gd name="connsiteX13" fmla="*/ 287203 w 459524"/>
                  <a:gd name="connsiteY13" fmla="*/ 57441 h 114881"/>
                  <a:gd name="connsiteX14" fmla="*/ 229762 w 459524"/>
                  <a:gd name="connsiteY14" fmla="*/ 0 h 11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9524" h="114881">
                    <a:moveTo>
                      <a:pt x="57441" y="0"/>
                    </a:moveTo>
                    <a:cubicBezTo>
                      <a:pt x="25848" y="0"/>
                      <a:pt x="0" y="25848"/>
                      <a:pt x="0" y="57441"/>
                    </a:cubicBezTo>
                    <a:cubicBezTo>
                      <a:pt x="0" y="89033"/>
                      <a:pt x="25848" y="114881"/>
                      <a:pt x="57441" y="114881"/>
                    </a:cubicBezTo>
                    <a:cubicBezTo>
                      <a:pt x="89033" y="114881"/>
                      <a:pt x="114881" y="89033"/>
                      <a:pt x="114881" y="57441"/>
                    </a:cubicBezTo>
                    <a:cubicBezTo>
                      <a:pt x="114881" y="25848"/>
                      <a:pt x="89033" y="0"/>
                      <a:pt x="57441" y="0"/>
                    </a:cubicBezTo>
                    <a:close/>
                    <a:moveTo>
                      <a:pt x="402084" y="0"/>
                    </a:moveTo>
                    <a:cubicBezTo>
                      <a:pt x="370491" y="0"/>
                      <a:pt x="344643" y="25848"/>
                      <a:pt x="344643" y="57441"/>
                    </a:cubicBezTo>
                    <a:cubicBezTo>
                      <a:pt x="344643" y="89033"/>
                      <a:pt x="370491" y="114881"/>
                      <a:pt x="402084" y="114881"/>
                    </a:cubicBezTo>
                    <a:cubicBezTo>
                      <a:pt x="433676" y="114881"/>
                      <a:pt x="459524" y="89033"/>
                      <a:pt x="459524" y="57441"/>
                    </a:cubicBezTo>
                    <a:cubicBezTo>
                      <a:pt x="459524" y="25848"/>
                      <a:pt x="433676" y="0"/>
                      <a:pt x="402084" y="0"/>
                    </a:cubicBezTo>
                    <a:close/>
                    <a:moveTo>
                      <a:pt x="229762" y="0"/>
                    </a:moveTo>
                    <a:cubicBezTo>
                      <a:pt x="198170" y="0"/>
                      <a:pt x="172322" y="25848"/>
                      <a:pt x="172322" y="57441"/>
                    </a:cubicBezTo>
                    <a:cubicBezTo>
                      <a:pt x="172322" y="89033"/>
                      <a:pt x="198170" y="114881"/>
                      <a:pt x="229762" y="114881"/>
                    </a:cubicBezTo>
                    <a:cubicBezTo>
                      <a:pt x="261354" y="114881"/>
                      <a:pt x="287203" y="89033"/>
                      <a:pt x="287203" y="57441"/>
                    </a:cubicBezTo>
                    <a:cubicBezTo>
                      <a:pt x="287203" y="25848"/>
                      <a:pt x="261354" y="0"/>
                      <a:pt x="229762" y="0"/>
                    </a:cubicBezTo>
                    <a:close/>
                  </a:path>
                </a:pathLst>
              </a:custGeom>
              <a:solidFill>
                <a:srgbClr val="606060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3870A460-946E-4CF4-B677-14F26C4677E6}"/>
                </a:ext>
              </a:extLst>
            </p:cNvPr>
            <p:cNvSpPr txBox="1"/>
            <p:nvPr/>
          </p:nvSpPr>
          <p:spPr>
            <a:xfrm>
              <a:off x="1435440" y="313957"/>
              <a:ext cx="967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첫걸음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869EC7AE-857D-4106-9932-7C1849D8BCA2}"/>
                </a:ext>
              </a:extLst>
            </p:cNvPr>
            <p:cNvSpPr/>
            <p:nvPr/>
          </p:nvSpPr>
          <p:spPr>
            <a:xfrm>
              <a:off x="753308" y="250247"/>
              <a:ext cx="373640" cy="373640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C9BBD924-846F-48AD-B63A-F14A84CAF4F9}"/>
                </a:ext>
              </a:extLst>
            </p:cNvPr>
            <p:cNvGrpSpPr/>
            <p:nvPr/>
          </p:nvGrpSpPr>
          <p:grpSpPr>
            <a:xfrm>
              <a:off x="751857" y="117770"/>
              <a:ext cx="2330473" cy="141575"/>
              <a:chOff x="2732190" y="304041"/>
              <a:chExt cx="2330473" cy="141575"/>
            </a:xfrm>
          </p:grpSpPr>
          <p:pic>
            <p:nvPicPr>
              <p:cNvPr id="477" name="그림 47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6478EAA0-2AD1-4FF6-AF17-4536A2CC4A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583"/>
              <a:stretch/>
            </p:blipFill>
            <p:spPr>
              <a:xfrm>
                <a:off x="2732190" y="304041"/>
                <a:ext cx="2330473" cy="141575"/>
              </a:xfrm>
              <a:prstGeom prst="rect">
                <a:avLst/>
              </a:prstGeom>
            </p:spPr>
          </p:pic>
          <p:pic>
            <p:nvPicPr>
              <p:cNvPr id="478" name="그림 47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8A8C46A-EE99-4F63-96DE-55CA657B2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4" r="46908" b="96583"/>
              <a:stretch/>
            </p:blipFill>
            <p:spPr>
              <a:xfrm>
                <a:off x="2902394" y="308386"/>
                <a:ext cx="1191575" cy="132883"/>
              </a:xfrm>
              <a:prstGeom prst="rect">
                <a:avLst/>
              </a:prstGeom>
            </p:spPr>
          </p:pic>
        </p:grp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DE57045D-4A73-4D6A-8AEC-1CBB73B05832}"/>
                </a:ext>
              </a:extLst>
            </p:cNvPr>
            <p:cNvCxnSpPr>
              <a:cxnSpLocks/>
            </p:cNvCxnSpPr>
            <p:nvPr/>
          </p:nvCxnSpPr>
          <p:spPr>
            <a:xfrm>
              <a:off x="762508" y="606209"/>
              <a:ext cx="2316629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그래픽 2">
              <a:extLst>
                <a:ext uri="{FF2B5EF4-FFF2-40B4-BE49-F238E27FC236}">
                  <a16:creationId xmlns:a16="http://schemas.microsoft.com/office/drawing/2014/main" id="{E2B33E5F-A668-4ECA-A512-E5C9713AD8FC}"/>
                </a:ext>
              </a:extLst>
            </p:cNvPr>
            <p:cNvGrpSpPr/>
            <p:nvPr/>
          </p:nvGrpSpPr>
          <p:grpSpPr>
            <a:xfrm>
              <a:off x="807761" y="664543"/>
              <a:ext cx="228600" cy="228600"/>
              <a:chOff x="4457700" y="2457450"/>
              <a:chExt cx="228600" cy="228600"/>
            </a:xfrm>
          </p:grpSpPr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D7BB8F1C-068D-4748-9C24-31C08F973D4A}"/>
                  </a:ext>
                </a:extLst>
              </p:cNvPr>
              <p:cNvSpPr/>
              <p:nvPr/>
            </p:nvSpPr>
            <p:spPr>
              <a:xfrm>
                <a:off x="4457700" y="2457450"/>
                <a:ext cx="228600" cy="228600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70BAC5C5-CFC6-414C-84E3-6ED5BB2A3C50}"/>
                  </a:ext>
                </a:extLst>
              </p:cNvPr>
              <p:cNvSpPr/>
              <p:nvPr/>
            </p:nvSpPr>
            <p:spPr>
              <a:xfrm>
                <a:off x="4486275" y="2514600"/>
                <a:ext cx="171450" cy="114300"/>
              </a:xfrm>
              <a:custGeom>
                <a:avLst/>
                <a:gdLst>
                  <a:gd name="connsiteX0" fmla="*/ 0 w 171450"/>
                  <a:gd name="connsiteY0" fmla="*/ 114300 h 114300"/>
                  <a:gd name="connsiteX1" fmla="*/ 171450 w 171450"/>
                  <a:gd name="connsiteY1" fmla="*/ 114300 h 114300"/>
                  <a:gd name="connsiteX2" fmla="*/ 171450 w 171450"/>
                  <a:gd name="connsiteY2" fmla="*/ 95250 h 114300"/>
                  <a:gd name="connsiteX3" fmla="*/ 0 w 171450"/>
                  <a:gd name="connsiteY3" fmla="*/ 95250 h 114300"/>
                  <a:gd name="connsiteX4" fmla="*/ 0 w 171450"/>
                  <a:gd name="connsiteY4" fmla="*/ 114300 h 114300"/>
                  <a:gd name="connsiteX5" fmla="*/ 0 w 171450"/>
                  <a:gd name="connsiteY5" fmla="*/ 66675 h 114300"/>
                  <a:gd name="connsiteX6" fmla="*/ 171450 w 171450"/>
                  <a:gd name="connsiteY6" fmla="*/ 66675 h 114300"/>
                  <a:gd name="connsiteX7" fmla="*/ 171450 w 171450"/>
                  <a:gd name="connsiteY7" fmla="*/ 47625 h 114300"/>
                  <a:gd name="connsiteX8" fmla="*/ 0 w 171450"/>
                  <a:gd name="connsiteY8" fmla="*/ 47625 h 114300"/>
                  <a:gd name="connsiteX9" fmla="*/ 0 w 171450"/>
                  <a:gd name="connsiteY9" fmla="*/ 66675 h 114300"/>
                  <a:gd name="connsiteX10" fmla="*/ 0 w 171450"/>
                  <a:gd name="connsiteY10" fmla="*/ 0 h 114300"/>
                  <a:gd name="connsiteX11" fmla="*/ 0 w 171450"/>
                  <a:gd name="connsiteY11" fmla="*/ 19050 h 114300"/>
                  <a:gd name="connsiteX12" fmla="*/ 171450 w 171450"/>
                  <a:gd name="connsiteY12" fmla="*/ 19050 h 114300"/>
                  <a:gd name="connsiteX13" fmla="*/ 171450 w 171450"/>
                  <a:gd name="connsiteY13" fmla="*/ 0 h 114300"/>
                  <a:gd name="connsiteX14" fmla="*/ 0 w 171450"/>
                  <a:gd name="connsiteY1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14300">
                    <a:moveTo>
                      <a:pt x="0" y="114300"/>
                    </a:moveTo>
                    <a:lnTo>
                      <a:pt x="171450" y="114300"/>
                    </a:lnTo>
                    <a:lnTo>
                      <a:pt x="171450" y="95250"/>
                    </a:lnTo>
                    <a:lnTo>
                      <a:pt x="0" y="95250"/>
                    </a:lnTo>
                    <a:lnTo>
                      <a:pt x="0" y="114300"/>
                    </a:lnTo>
                    <a:close/>
                    <a:moveTo>
                      <a:pt x="0" y="66675"/>
                    </a:moveTo>
                    <a:lnTo>
                      <a:pt x="171450" y="66675"/>
                    </a:lnTo>
                    <a:lnTo>
                      <a:pt x="171450" y="47625"/>
                    </a:lnTo>
                    <a:lnTo>
                      <a:pt x="0" y="47625"/>
                    </a:lnTo>
                    <a:lnTo>
                      <a:pt x="0" y="66675"/>
                    </a:lnTo>
                    <a:close/>
                    <a:moveTo>
                      <a:pt x="0" y="0"/>
                    </a:moveTo>
                    <a:lnTo>
                      <a:pt x="0" y="19050"/>
                    </a:lnTo>
                    <a:lnTo>
                      <a:pt x="171450" y="19050"/>
                    </a:lnTo>
                    <a:lnTo>
                      <a:pt x="1714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1030FF27-8777-4763-A57C-CA75544AF4DB}"/>
                </a:ext>
              </a:extLst>
            </p:cNvPr>
            <p:cNvSpPr txBox="1"/>
            <p:nvPr/>
          </p:nvSpPr>
          <p:spPr>
            <a:xfrm>
              <a:off x="1548935" y="653126"/>
              <a:ext cx="7363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50" spc="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상점</a:t>
              </a:r>
            </a:p>
          </p:txBody>
        </p: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7295C80C-4F05-4196-8213-19255E88B799}"/>
                </a:ext>
              </a:extLst>
            </p:cNvPr>
            <p:cNvCxnSpPr>
              <a:cxnSpLocks/>
            </p:cNvCxnSpPr>
            <p:nvPr/>
          </p:nvCxnSpPr>
          <p:spPr>
            <a:xfrm>
              <a:off x="751857" y="1253767"/>
              <a:ext cx="1169092" cy="0"/>
            </a:xfrm>
            <a:prstGeom prst="line">
              <a:avLst/>
            </a:prstGeom>
            <a:ln w="190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BDCB78FF-2A80-4604-A7F6-DCE6A15FDFD1}"/>
                </a:ext>
              </a:extLst>
            </p:cNvPr>
            <p:cNvSpPr txBox="1"/>
            <p:nvPr/>
          </p:nvSpPr>
          <p:spPr>
            <a:xfrm>
              <a:off x="1045864" y="988615"/>
              <a:ext cx="588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알람</a:t>
              </a:r>
              <a:endPara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99C98F7C-7495-4BDC-90ED-CB38066D048B}"/>
                </a:ext>
              </a:extLst>
            </p:cNvPr>
            <p:cNvCxnSpPr>
              <a:cxnSpLocks/>
            </p:cNvCxnSpPr>
            <p:nvPr/>
          </p:nvCxnSpPr>
          <p:spPr>
            <a:xfrm>
              <a:off x="1928206" y="1255145"/>
              <a:ext cx="1150931" cy="0"/>
            </a:xfrm>
            <a:prstGeom prst="line">
              <a:avLst/>
            </a:prstGeom>
            <a:ln w="19050">
              <a:solidFill>
                <a:srgbClr val="EDEE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F9968068-E45B-44B9-BD16-2DCC074EFBEE}"/>
                </a:ext>
              </a:extLst>
            </p:cNvPr>
            <p:cNvSpPr txBox="1"/>
            <p:nvPr/>
          </p:nvSpPr>
          <p:spPr>
            <a:xfrm>
              <a:off x="836336" y="1327720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알람음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D12F5C06-7655-45E3-B638-A156531E8727}"/>
                </a:ext>
              </a:extLst>
            </p:cNvPr>
            <p:cNvSpPr txBox="1"/>
            <p:nvPr/>
          </p:nvSpPr>
          <p:spPr>
            <a:xfrm>
              <a:off x="836336" y="2327744"/>
              <a:ext cx="7441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알람 종류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07F79401-7FB4-4791-B308-208B322A2A45}"/>
                </a:ext>
              </a:extLst>
            </p:cNvPr>
            <p:cNvSpPr txBox="1"/>
            <p:nvPr/>
          </p:nvSpPr>
          <p:spPr>
            <a:xfrm>
              <a:off x="2285251" y="1259945"/>
              <a:ext cx="7856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52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포인트</a:t>
              </a:r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81ECCA58-84B9-4A46-AC9E-A7A2FC4643D2}"/>
                </a:ext>
              </a:extLst>
            </p:cNvPr>
            <p:cNvSpPr/>
            <p:nvPr/>
          </p:nvSpPr>
          <p:spPr>
            <a:xfrm>
              <a:off x="889727" y="378286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606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70A1E7FA-313E-4CF7-A294-62621AF1322F}"/>
                </a:ext>
              </a:extLst>
            </p:cNvPr>
            <p:cNvSpPr txBox="1"/>
            <p:nvPr/>
          </p:nvSpPr>
          <p:spPr>
            <a:xfrm>
              <a:off x="912761" y="26635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언어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단어</a:t>
              </a:r>
            </a:p>
          </p:txBody>
        </p:sp>
        <p:sp>
          <p:nvSpPr>
            <p:cNvPr id="568" name="자유형: 도형 567">
              <a:extLst>
                <a:ext uri="{FF2B5EF4-FFF2-40B4-BE49-F238E27FC236}">
                  <a16:creationId xmlns:a16="http://schemas.microsoft.com/office/drawing/2014/main" id="{F2034DCC-208F-43B7-9C0E-F1BB2CDCDDB7}"/>
                </a:ext>
              </a:extLst>
            </p:cNvPr>
            <p:cNvSpPr/>
            <p:nvPr/>
          </p:nvSpPr>
          <p:spPr>
            <a:xfrm rot="10800000">
              <a:off x="1674508" y="2723537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783AA7AD-E841-44BB-83FB-263DF41285C2}"/>
                </a:ext>
              </a:extLst>
            </p:cNvPr>
            <p:cNvSpPr txBox="1"/>
            <p:nvPr/>
          </p:nvSpPr>
          <p:spPr>
            <a:xfrm>
              <a:off x="922061" y="297782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사칙연산</a:t>
              </a:r>
            </a:p>
          </p:txBody>
        </p:sp>
        <p:sp>
          <p:nvSpPr>
            <p:cNvPr id="570" name="자유형: 도형 569">
              <a:extLst>
                <a:ext uri="{FF2B5EF4-FFF2-40B4-BE49-F238E27FC236}">
                  <a16:creationId xmlns:a16="http://schemas.microsoft.com/office/drawing/2014/main" id="{860E2D01-B319-4E1F-B73E-3094C215EFA5}"/>
                </a:ext>
              </a:extLst>
            </p:cNvPr>
            <p:cNvSpPr/>
            <p:nvPr/>
          </p:nvSpPr>
          <p:spPr>
            <a:xfrm rot="10800000">
              <a:off x="1683808" y="3037839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B277DD78-07FE-41B0-9EB2-D76219BF4AF0}"/>
                </a:ext>
              </a:extLst>
            </p:cNvPr>
            <p:cNvSpPr txBox="1"/>
            <p:nvPr/>
          </p:nvSpPr>
          <p:spPr>
            <a:xfrm>
              <a:off x="930159" y="3277813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퍼즐</a:t>
              </a:r>
            </a:p>
          </p:txBody>
        </p:sp>
        <p:sp>
          <p:nvSpPr>
            <p:cNvPr id="572" name="자유형: 도형 571">
              <a:extLst>
                <a:ext uri="{FF2B5EF4-FFF2-40B4-BE49-F238E27FC236}">
                  <a16:creationId xmlns:a16="http://schemas.microsoft.com/office/drawing/2014/main" id="{5F1AC146-C021-4CBA-9BF3-2900EB1CE05B}"/>
                </a:ext>
              </a:extLst>
            </p:cNvPr>
            <p:cNvSpPr/>
            <p:nvPr/>
          </p:nvSpPr>
          <p:spPr>
            <a:xfrm rot="10800000">
              <a:off x="1691906" y="3337831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63F1F040-17D9-48FC-8642-DC9B1DB0A02B}"/>
                </a:ext>
              </a:extLst>
            </p:cNvPr>
            <p:cNvSpPr txBox="1"/>
            <p:nvPr/>
          </p:nvSpPr>
          <p:spPr>
            <a:xfrm>
              <a:off x="930159" y="1602677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기본음</a:t>
              </a:r>
            </a:p>
          </p:txBody>
        </p:sp>
        <p:sp>
          <p:nvSpPr>
            <p:cNvPr id="574" name="자유형: 도형 573">
              <a:extLst>
                <a:ext uri="{FF2B5EF4-FFF2-40B4-BE49-F238E27FC236}">
                  <a16:creationId xmlns:a16="http://schemas.microsoft.com/office/drawing/2014/main" id="{A33045F7-E427-49ED-8276-E5080E3390A9}"/>
                </a:ext>
              </a:extLst>
            </p:cNvPr>
            <p:cNvSpPr/>
            <p:nvPr/>
          </p:nvSpPr>
          <p:spPr>
            <a:xfrm rot="10800000">
              <a:off x="1691906" y="1662695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3A63C617-615C-4DE6-A91E-AD3DE3EE6F67}"/>
                </a:ext>
              </a:extLst>
            </p:cNvPr>
            <p:cNvSpPr txBox="1"/>
            <p:nvPr/>
          </p:nvSpPr>
          <p:spPr>
            <a:xfrm>
              <a:off x="919489" y="1904387"/>
              <a:ext cx="5293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8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비트</a:t>
              </a:r>
            </a:p>
          </p:txBody>
        </p:sp>
        <p:sp>
          <p:nvSpPr>
            <p:cNvPr id="576" name="자유형: 도형 575">
              <a:extLst>
                <a:ext uri="{FF2B5EF4-FFF2-40B4-BE49-F238E27FC236}">
                  <a16:creationId xmlns:a16="http://schemas.microsoft.com/office/drawing/2014/main" id="{8A6A0F96-D8A5-41BB-A1DD-88B8027DCBEB}"/>
                </a:ext>
              </a:extLst>
            </p:cNvPr>
            <p:cNvSpPr/>
            <p:nvPr/>
          </p:nvSpPr>
          <p:spPr>
            <a:xfrm rot="10800000">
              <a:off x="1681236" y="1964405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cxnSp>
          <p:nvCxnSpPr>
            <p:cNvPr id="577" name="직선 연결선 576">
              <a:extLst>
                <a:ext uri="{FF2B5EF4-FFF2-40B4-BE49-F238E27FC236}">
                  <a16:creationId xmlns:a16="http://schemas.microsoft.com/office/drawing/2014/main" id="{4E8A1670-9DF9-4BDC-9EDD-6698BDB25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473" y="2271709"/>
              <a:ext cx="2334664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B9BA6E35-70EA-41A9-9E8B-88DDDA838878}"/>
                </a:ext>
              </a:extLst>
            </p:cNvPr>
            <p:cNvSpPr txBox="1"/>
            <p:nvPr/>
          </p:nvSpPr>
          <p:spPr>
            <a:xfrm>
              <a:off x="842713" y="3664346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캐릭터</a:t>
              </a:r>
            </a:p>
          </p:txBody>
        </p:sp>
        <p:cxnSp>
          <p:nvCxnSpPr>
            <p:cNvPr id="579" name="직선 연결선 578">
              <a:extLst>
                <a:ext uri="{FF2B5EF4-FFF2-40B4-BE49-F238E27FC236}">
                  <a16:creationId xmlns:a16="http://schemas.microsoft.com/office/drawing/2014/main" id="{B3B1F89F-4F57-41FA-B34B-996A07229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850" y="3608311"/>
              <a:ext cx="2334664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DCDEB14-E9BB-4F74-86BB-2172E3B7948C}"/>
                </a:ext>
              </a:extLst>
            </p:cNvPr>
            <p:cNvCxnSpPr/>
            <p:nvPr/>
          </p:nvCxnSpPr>
          <p:spPr>
            <a:xfrm>
              <a:off x="3053550" y="1288966"/>
              <a:ext cx="0" cy="334975"/>
            </a:xfrm>
            <a:prstGeom prst="line">
              <a:avLst/>
            </a:prstGeom>
            <a:ln w="57150">
              <a:solidFill>
                <a:srgbClr val="A1D7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A9C986F1-3E19-4020-B406-EAACA1890F3C}"/>
                </a:ext>
              </a:extLst>
            </p:cNvPr>
            <p:cNvSpPr txBox="1"/>
            <p:nvPr/>
          </p:nvSpPr>
          <p:spPr>
            <a:xfrm>
              <a:off x="980653" y="3921224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뱉뱉이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82" name="자유형: 도형 581">
              <a:extLst>
                <a:ext uri="{FF2B5EF4-FFF2-40B4-BE49-F238E27FC236}">
                  <a16:creationId xmlns:a16="http://schemas.microsoft.com/office/drawing/2014/main" id="{A1297A56-692D-47BD-9A3D-2DC1100CE7F0}"/>
                </a:ext>
              </a:extLst>
            </p:cNvPr>
            <p:cNvSpPr/>
            <p:nvPr/>
          </p:nvSpPr>
          <p:spPr>
            <a:xfrm rot="10800000">
              <a:off x="1742400" y="3981242"/>
              <a:ext cx="87421" cy="141575"/>
            </a:xfrm>
            <a:custGeom>
              <a:avLst/>
              <a:gdLst>
                <a:gd name="connsiteX0" fmla="*/ 70580 w 70580"/>
                <a:gd name="connsiteY0" fmla="*/ 13430 h 114300"/>
                <a:gd name="connsiteX1" fmla="*/ 57150 w 70580"/>
                <a:gd name="connsiteY1" fmla="*/ 0 h 114300"/>
                <a:gd name="connsiteX2" fmla="*/ 0 w 70580"/>
                <a:gd name="connsiteY2" fmla="*/ 57150 h 114300"/>
                <a:gd name="connsiteX3" fmla="*/ 57150 w 70580"/>
                <a:gd name="connsiteY3" fmla="*/ 114300 h 114300"/>
                <a:gd name="connsiteX4" fmla="*/ 70580 w 70580"/>
                <a:gd name="connsiteY4" fmla="*/ 100870 h 114300"/>
                <a:gd name="connsiteX5" fmla="*/ 26956 w 7058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80" h="114300">
                  <a:moveTo>
                    <a:pt x="70580" y="13430"/>
                  </a:moveTo>
                  <a:lnTo>
                    <a:pt x="57150" y="0"/>
                  </a:lnTo>
                  <a:lnTo>
                    <a:pt x="0" y="57150"/>
                  </a:lnTo>
                  <a:lnTo>
                    <a:pt x="57150" y="114300"/>
                  </a:lnTo>
                  <a:lnTo>
                    <a:pt x="70580" y="100870"/>
                  </a:lnTo>
                  <a:lnTo>
                    <a:pt x="26956" y="57150"/>
                  </a:lnTo>
                  <a:close/>
                </a:path>
              </a:pathLst>
            </a:custGeom>
            <a:solidFill>
              <a:srgbClr val="A1D7D7"/>
            </a:solidFill>
            <a:ln w="9525" cap="flat">
              <a:solidFill>
                <a:srgbClr val="A1D7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D966C5E2-C598-4EAF-AC8D-02F0954DD144}"/>
                </a:ext>
              </a:extLst>
            </p:cNvPr>
            <p:cNvSpPr txBox="1"/>
            <p:nvPr/>
          </p:nvSpPr>
          <p:spPr>
            <a:xfrm>
              <a:off x="2507919" y="4261526"/>
              <a:ext cx="5914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AD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D92AAAA7-6783-4195-B025-D7CF34394A91}"/>
                </a:ext>
              </a:extLst>
            </p:cNvPr>
            <p:cNvSpPr/>
            <p:nvPr/>
          </p:nvSpPr>
          <p:spPr>
            <a:xfrm>
              <a:off x="750850" y="4089495"/>
              <a:ext cx="2335671" cy="372023"/>
            </a:xfrm>
            <a:prstGeom prst="rect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FFA828EC-BBA8-43E8-830D-C2754936DEB1}"/>
                </a:ext>
              </a:extLst>
            </p:cNvPr>
            <p:cNvSpPr txBox="1"/>
            <p:nvPr/>
          </p:nvSpPr>
          <p:spPr>
            <a:xfrm>
              <a:off x="1144237" y="4098876"/>
              <a:ext cx="1902225" cy="35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속쓰림은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 이제 그만</a:t>
              </a:r>
              <a:r>
                <a:rPr lang="en-US" altLang="ko-KR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!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간단하고 맛있는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아침엔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 err="1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쥬스</a:t>
              </a:r>
              <a:endParaRPr lang="en-US" altLang="ko-KR" sz="600" dirty="0">
                <a:solidFill>
                  <a:srgbClr val="DF5842"/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매일 아침마다 </a:t>
              </a:r>
              <a:r>
                <a:rPr lang="en-US" altLang="ko-KR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#</a:t>
              </a:r>
              <a:r>
                <a:rPr lang="ko-KR" altLang="en-US" sz="600" dirty="0">
                  <a:solidFill>
                    <a:srgbClr val="DF5842"/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문 앞 </a:t>
              </a:r>
              <a:r>
                <a:rPr lang="ko-KR" altLang="en-US" sz="600" dirty="0">
                  <a:solidFill>
                    <a:schemeClr val="bg2">
                      <a:lumMod val="25000"/>
                    </a:schemeClr>
                  </a:solidFill>
                  <a:latin typeface="제주명조" panose="02000300000000000000" pitchFamily="2" charset="-127"/>
                  <a:ea typeface="제주명조" panose="02000300000000000000" pitchFamily="2" charset="-127"/>
                </a:rPr>
                <a:t>으로 배달</a:t>
              </a:r>
              <a:endParaRPr lang="en-US" altLang="ko-KR" sz="600" dirty="0">
                <a:solidFill>
                  <a:schemeClr val="bg2">
                    <a:lumMod val="2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542" name="그림 541" descr="실외, 음식, 음료, 테이블이(가) 표시된 사진&#10;&#10;자동 생성된 설명">
              <a:extLst>
                <a:ext uri="{FF2B5EF4-FFF2-40B4-BE49-F238E27FC236}">
                  <a16:creationId xmlns:a16="http://schemas.microsoft.com/office/drawing/2014/main" id="{7ABDABF7-E1F4-41E1-84DB-4DDE4F9EF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r="32792"/>
            <a:stretch/>
          </p:blipFill>
          <p:spPr>
            <a:xfrm>
              <a:off x="757041" y="4089495"/>
              <a:ext cx="366392" cy="372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19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E18B6D2-D015-4C97-90D1-2C41FE3D4158}"/>
              </a:ext>
            </a:extLst>
          </p:cNvPr>
          <p:cNvGrpSpPr/>
          <p:nvPr/>
        </p:nvGrpSpPr>
        <p:grpSpPr>
          <a:xfrm>
            <a:off x="1598782" y="1009961"/>
            <a:ext cx="5946435" cy="2290163"/>
            <a:chOff x="-375781" y="1676899"/>
            <a:chExt cx="6183680" cy="238153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C8066B3-7954-4192-80C0-68AB91D6C9E3}"/>
                </a:ext>
              </a:extLst>
            </p:cNvPr>
            <p:cNvSpPr/>
            <p:nvPr/>
          </p:nvSpPr>
          <p:spPr>
            <a:xfrm>
              <a:off x="-375781" y="2943617"/>
              <a:ext cx="1114816" cy="1114816"/>
            </a:xfrm>
            <a:prstGeom prst="ellipse">
              <a:avLst/>
            </a:prstGeom>
            <a:solidFill>
              <a:srgbClr val="A1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A1D7D7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13DA840-8EA0-4335-A2AF-4F5E6082DB6F}"/>
                </a:ext>
              </a:extLst>
            </p:cNvPr>
            <p:cNvSpPr/>
            <p:nvPr/>
          </p:nvSpPr>
          <p:spPr>
            <a:xfrm>
              <a:off x="891435" y="2943617"/>
              <a:ext cx="1114816" cy="1114816"/>
            </a:xfrm>
            <a:prstGeom prst="ellipse">
              <a:avLst/>
            </a:prstGeom>
            <a:solidFill>
              <a:srgbClr val="BFE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DF5842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B028FA2-E877-4284-89E2-0D77ADF9AD9D}"/>
                </a:ext>
              </a:extLst>
            </p:cNvPr>
            <p:cNvSpPr/>
            <p:nvPr/>
          </p:nvSpPr>
          <p:spPr>
            <a:xfrm>
              <a:off x="2158651" y="2943617"/>
              <a:ext cx="1114816" cy="1114816"/>
            </a:xfrm>
            <a:prstGeom prst="ellipse">
              <a:avLst/>
            </a:prstGeom>
            <a:solidFill>
              <a:srgbClr val="ED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DF5842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59AFA9-6564-4E0D-8B3A-AA18B83A9904}"/>
                </a:ext>
              </a:extLst>
            </p:cNvPr>
            <p:cNvSpPr/>
            <p:nvPr/>
          </p:nvSpPr>
          <p:spPr>
            <a:xfrm>
              <a:off x="3425867" y="2943617"/>
              <a:ext cx="1114816" cy="1114816"/>
            </a:xfrm>
            <a:prstGeom prst="ellipse">
              <a:avLst/>
            </a:prstGeom>
            <a:solidFill>
              <a:srgbClr val="FDD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DF5842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7DD1863-CA7D-4AD6-8EC5-145BD0CCB21A}"/>
                </a:ext>
              </a:extLst>
            </p:cNvPr>
            <p:cNvSpPr/>
            <p:nvPr/>
          </p:nvSpPr>
          <p:spPr>
            <a:xfrm>
              <a:off x="4693083" y="2943617"/>
              <a:ext cx="1114816" cy="1114816"/>
            </a:xfrm>
            <a:prstGeom prst="ellipse">
              <a:avLst/>
            </a:prstGeom>
            <a:solidFill>
              <a:srgbClr val="DF5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DF5842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E3A7F9D-0974-43DC-8D99-EA9756DF2BF5}"/>
                </a:ext>
              </a:extLst>
            </p:cNvPr>
            <p:cNvSpPr/>
            <p:nvPr/>
          </p:nvSpPr>
          <p:spPr>
            <a:xfrm>
              <a:off x="2158651" y="1676899"/>
              <a:ext cx="1114816" cy="1114816"/>
            </a:xfrm>
            <a:prstGeom prst="ellipse">
              <a:avLst/>
            </a:prstGeom>
            <a:solidFill>
              <a:srgbClr val="FBFC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31175" tIns="115588" rIns="231175" bIns="1155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797">
                <a:solidFill>
                  <a:srgbClr val="DF58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9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2572</TotalTime>
  <Words>750</Words>
  <Application>Microsoft Office PowerPoint</Application>
  <PresentationFormat>화면 슬라이드 쇼(16:9)</PresentationFormat>
  <Paragraphs>255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Arial</vt:lpstr>
      <vt:lpstr>Calibri</vt:lpstr>
      <vt:lpstr>Segoe UI Black</vt:lpstr>
      <vt:lpstr>제주고딕</vt:lpstr>
      <vt:lpstr>제주명조</vt:lpstr>
      <vt:lpstr>Noto Sans CJK KR Medium</vt:lpstr>
      <vt:lpstr>Noto Sans CJK KR Black</vt:lpstr>
      <vt:lpstr>Calibri Light</vt:lpstr>
      <vt:lpstr>Noto Sans CJK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Somin Park</dc:creator>
  <cp:lastModifiedBy>Somin Park</cp:lastModifiedBy>
  <cp:revision>133</cp:revision>
  <dcterms:created xsi:type="dcterms:W3CDTF">2019-10-17T07:27:12Z</dcterms:created>
  <dcterms:modified xsi:type="dcterms:W3CDTF">2019-10-19T10:58:16Z</dcterms:modified>
</cp:coreProperties>
</file>